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9" r:id="rId3"/>
    <p:sldId id="260" r:id="rId4"/>
    <p:sldId id="330" r:id="rId5"/>
    <p:sldId id="331" r:id="rId6"/>
    <p:sldId id="298" r:id="rId7"/>
    <p:sldId id="332" r:id="rId8"/>
    <p:sldId id="333" r:id="rId9"/>
    <p:sldId id="334" r:id="rId10"/>
    <p:sldId id="335" r:id="rId11"/>
    <p:sldId id="336" r:id="rId12"/>
    <p:sldId id="337" r:id="rId13"/>
    <p:sldId id="338" r:id="rId14"/>
    <p:sldId id="340" r:id="rId15"/>
    <p:sldId id="341" r:id="rId16"/>
    <p:sldId id="342" r:id="rId17"/>
    <p:sldId id="344" r:id="rId18"/>
    <p:sldId id="34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00E21-7BE1-4ED5-9D84-593040922333}" v="307" dt="2022-01-26T08:11:04.60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5" autoAdjust="0"/>
  </p:normalViewPr>
  <p:slideViewPr>
    <p:cSldViewPr snapToGrid="0">
      <p:cViewPr varScale="1">
        <p:scale>
          <a:sx n="60" d="100"/>
          <a:sy n="60" d="100"/>
        </p:scale>
        <p:origin x="15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19C5207-0DA9-407E-85EE-80D8051BAE70}"/>
    <pc:docChg chg="undo custSel addSld delSld modSld sldOrd">
      <pc:chgData name="Gerjan de Ruiter" userId="5d7c516b-9dcd-41a8-99d3-54425d29895b" providerId="ADAL" clId="{619C5207-0DA9-407E-85EE-80D8051BAE70}" dt="2022-01-19T10:17:41.810" v="1516" actId="1076"/>
      <pc:docMkLst>
        <pc:docMk/>
      </pc:docMkLst>
      <pc:sldChg chg="modSp add del mod">
        <pc:chgData name="Gerjan de Ruiter" userId="5d7c516b-9dcd-41a8-99d3-54425d29895b" providerId="ADAL" clId="{619C5207-0DA9-407E-85EE-80D8051BAE70}" dt="2022-01-19T08:37:48.474" v="3"/>
        <pc:sldMkLst>
          <pc:docMk/>
          <pc:sldMk cId="2743727204" sldId="258"/>
        </pc:sldMkLst>
        <pc:spChg chg="mod">
          <ac:chgData name="Gerjan de Ruiter" userId="5d7c516b-9dcd-41a8-99d3-54425d29895b" providerId="ADAL" clId="{619C5207-0DA9-407E-85EE-80D8051BAE70}" dt="2022-01-19T08:37:48.474" v="3"/>
          <ac:spMkLst>
            <pc:docMk/>
            <pc:sldMk cId="2743727204" sldId="258"/>
            <ac:spMk id="3" creationId="{33F9585F-3BA6-4E67-8D44-1603740BB700}"/>
          </ac:spMkLst>
        </pc:spChg>
      </pc:sldChg>
      <pc:sldChg chg="add">
        <pc:chgData name="Gerjan de Ruiter" userId="5d7c516b-9dcd-41a8-99d3-54425d29895b" providerId="ADAL" clId="{619C5207-0DA9-407E-85EE-80D8051BAE70}" dt="2022-01-19T08:38:15.816" v="4"/>
        <pc:sldMkLst>
          <pc:docMk/>
          <pc:sldMk cId="2443670158" sldId="259"/>
        </pc:sldMkLst>
      </pc:sldChg>
      <pc:sldChg chg="modSp add mod modNotesTx">
        <pc:chgData name="Gerjan de Ruiter" userId="5d7c516b-9dcd-41a8-99d3-54425d29895b" providerId="ADAL" clId="{619C5207-0DA9-407E-85EE-80D8051BAE70}" dt="2022-01-19T08:55:09.406" v="490" actId="20577"/>
        <pc:sldMkLst>
          <pc:docMk/>
          <pc:sldMk cId="1357749316" sldId="260"/>
        </pc:sldMkLst>
        <pc:spChg chg="mod">
          <ac:chgData name="Gerjan de Ruiter" userId="5d7c516b-9dcd-41a8-99d3-54425d29895b" providerId="ADAL" clId="{619C5207-0DA9-407E-85EE-80D8051BAE70}" dt="2022-01-19T08:55:09.406" v="490" actId="20577"/>
          <ac:spMkLst>
            <pc:docMk/>
            <pc:sldMk cId="1357749316" sldId="260"/>
            <ac:spMk id="8" creationId="{4B938E5C-47BF-4CB3-8D04-591005700FA0}"/>
          </ac:spMkLst>
        </pc:spChg>
      </pc:sldChg>
      <pc:sldChg chg="add del">
        <pc:chgData name="Gerjan de Ruiter" userId="5d7c516b-9dcd-41a8-99d3-54425d29895b" providerId="ADAL" clId="{619C5207-0DA9-407E-85EE-80D8051BAE70}" dt="2022-01-19T08:38:50.462" v="18" actId="47"/>
        <pc:sldMkLst>
          <pc:docMk/>
          <pc:sldMk cId="4001898953" sldId="261"/>
        </pc:sldMkLst>
      </pc:sldChg>
      <pc:sldChg chg="addSp delSp modSp add mod modNotesTx">
        <pc:chgData name="Gerjan de Ruiter" userId="5d7c516b-9dcd-41a8-99d3-54425d29895b" providerId="ADAL" clId="{619C5207-0DA9-407E-85EE-80D8051BAE70}" dt="2022-01-19T10:05:24.914" v="1510" actId="1076"/>
        <pc:sldMkLst>
          <pc:docMk/>
          <pc:sldMk cId="3152024048" sldId="305"/>
        </pc:sldMkLst>
        <pc:spChg chg="mod">
          <ac:chgData name="Gerjan de Ruiter" userId="5d7c516b-9dcd-41a8-99d3-54425d29895b" providerId="ADAL" clId="{619C5207-0DA9-407E-85EE-80D8051BAE70}" dt="2022-01-19T08:51:27.878" v="106" actId="14100"/>
          <ac:spMkLst>
            <pc:docMk/>
            <pc:sldMk cId="3152024048" sldId="305"/>
            <ac:spMk id="2" creationId="{628E995B-F13A-4A18-9BF5-0E7A1E81F748}"/>
          </ac:spMkLst>
        </pc:spChg>
        <pc:spChg chg="del mod">
          <ac:chgData name="Gerjan de Ruiter" userId="5d7c516b-9dcd-41a8-99d3-54425d29895b" providerId="ADAL" clId="{619C5207-0DA9-407E-85EE-80D8051BAE70}" dt="2022-01-19T10:05:14.594" v="1504" actId="478"/>
          <ac:spMkLst>
            <pc:docMk/>
            <pc:sldMk cId="3152024048" sldId="305"/>
            <ac:spMk id="4" creationId="{E88FE415-983B-4FF3-A065-58364C33C755}"/>
          </ac:spMkLst>
        </pc:spChg>
        <pc:graphicFrameChg chg="add del">
          <ac:chgData name="Gerjan de Ruiter" userId="5d7c516b-9dcd-41a8-99d3-54425d29895b" providerId="ADAL" clId="{619C5207-0DA9-407E-85EE-80D8051BAE70}" dt="2022-01-19T09:03:42.976" v="1136" actId="3680"/>
          <ac:graphicFrameMkLst>
            <pc:docMk/>
            <pc:sldMk cId="3152024048" sldId="305"/>
            <ac:graphicFrameMk id="3" creationId="{A2B85153-7407-4225-8F59-003B01E48940}"/>
          </ac:graphicFrameMkLst>
        </pc:graphicFrameChg>
        <pc:graphicFrameChg chg="add mod modGraphic">
          <ac:chgData name="Gerjan de Ruiter" userId="5d7c516b-9dcd-41a8-99d3-54425d29895b" providerId="ADAL" clId="{619C5207-0DA9-407E-85EE-80D8051BAE70}" dt="2022-01-19T10:05:24.914" v="1510" actId="1076"/>
          <ac:graphicFrameMkLst>
            <pc:docMk/>
            <pc:sldMk cId="3152024048" sldId="305"/>
            <ac:graphicFrameMk id="5" creationId="{CC4FAF06-B2E9-4A27-840F-C6145F648058}"/>
          </ac:graphicFrameMkLst>
        </pc:graphicFrameChg>
        <pc:picChg chg="mod">
          <ac:chgData name="Gerjan de Ruiter" userId="5d7c516b-9dcd-41a8-99d3-54425d29895b" providerId="ADAL" clId="{619C5207-0DA9-407E-85EE-80D8051BAE70}" dt="2022-01-19T10:05:21.570" v="1509" actId="14100"/>
          <ac:picMkLst>
            <pc:docMk/>
            <pc:sldMk cId="3152024048" sldId="305"/>
            <ac:picMk id="8194" creationId="{D57C5909-E5CB-4675-9EBF-9096B282D664}"/>
          </ac:picMkLst>
        </pc:picChg>
      </pc:sldChg>
      <pc:sldChg chg="add ord">
        <pc:chgData name="Gerjan de Ruiter" userId="5d7c516b-9dcd-41a8-99d3-54425d29895b" providerId="ADAL" clId="{619C5207-0DA9-407E-85EE-80D8051BAE70}" dt="2022-01-19T08:51:58.040" v="115"/>
        <pc:sldMkLst>
          <pc:docMk/>
          <pc:sldMk cId="3281286604" sldId="306"/>
        </pc:sldMkLst>
      </pc:sldChg>
      <pc:sldChg chg="add">
        <pc:chgData name="Gerjan de Ruiter" userId="5d7c516b-9dcd-41a8-99d3-54425d29895b" providerId="ADAL" clId="{619C5207-0DA9-407E-85EE-80D8051BAE70}" dt="2022-01-19T08:51:38.703" v="108"/>
        <pc:sldMkLst>
          <pc:docMk/>
          <pc:sldMk cId="2004141769" sldId="307"/>
        </pc:sldMkLst>
      </pc:sldChg>
      <pc:sldChg chg="add">
        <pc:chgData name="Gerjan de Ruiter" userId="5d7c516b-9dcd-41a8-99d3-54425d29895b" providerId="ADAL" clId="{619C5207-0DA9-407E-85EE-80D8051BAE70}" dt="2022-01-19T08:51:43.740" v="109"/>
        <pc:sldMkLst>
          <pc:docMk/>
          <pc:sldMk cId="290541825" sldId="308"/>
        </pc:sldMkLst>
      </pc:sldChg>
      <pc:sldChg chg="modSp add mod ord modAnim modNotesTx">
        <pc:chgData name="Gerjan de Ruiter" userId="5d7c516b-9dcd-41a8-99d3-54425d29895b" providerId="ADAL" clId="{619C5207-0DA9-407E-85EE-80D8051BAE70}" dt="2022-01-19T08:57:34.910" v="597"/>
        <pc:sldMkLst>
          <pc:docMk/>
          <pc:sldMk cId="4146373773" sldId="309"/>
        </pc:sldMkLst>
        <pc:spChg chg="mod">
          <ac:chgData name="Gerjan de Ruiter" userId="5d7c516b-9dcd-41a8-99d3-54425d29895b" providerId="ADAL" clId="{619C5207-0DA9-407E-85EE-80D8051BAE70}" dt="2022-01-19T08:55:56.651" v="515" actId="313"/>
          <ac:spMkLst>
            <pc:docMk/>
            <pc:sldMk cId="4146373773" sldId="309"/>
            <ac:spMk id="4" creationId="{CDAFFE25-152D-4328-A67B-0F6B88BD4CC4}"/>
          </ac:spMkLst>
        </pc:spChg>
      </pc:sldChg>
      <pc:sldChg chg="add ord">
        <pc:chgData name="Gerjan de Ruiter" userId="5d7c516b-9dcd-41a8-99d3-54425d29895b" providerId="ADAL" clId="{619C5207-0DA9-407E-85EE-80D8051BAE70}" dt="2022-01-19T09:10:34.192" v="1474"/>
        <pc:sldMkLst>
          <pc:docMk/>
          <pc:sldMk cId="2489566515" sldId="310"/>
        </pc:sldMkLst>
      </pc:sldChg>
      <pc:sldChg chg="add ord">
        <pc:chgData name="Gerjan de Ruiter" userId="5d7c516b-9dcd-41a8-99d3-54425d29895b" providerId="ADAL" clId="{619C5207-0DA9-407E-85EE-80D8051BAE70}" dt="2022-01-19T09:10:37.695" v="1476"/>
        <pc:sldMkLst>
          <pc:docMk/>
          <pc:sldMk cId="1634355634" sldId="311"/>
        </pc:sldMkLst>
      </pc:sldChg>
      <pc:sldChg chg="add">
        <pc:chgData name="Gerjan de Ruiter" userId="5d7c516b-9dcd-41a8-99d3-54425d29895b" providerId="ADAL" clId="{619C5207-0DA9-407E-85EE-80D8051BAE70}" dt="2022-01-19T08:52:35.393" v="121"/>
        <pc:sldMkLst>
          <pc:docMk/>
          <pc:sldMk cId="2863675013" sldId="312"/>
        </pc:sldMkLst>
      </pc:sldChg>
      <pc:sldChg chg="modSp add">
        <pc:chgData name="Gerjan de Ruiter" userId="5d7c516b-9dcd-41a8-99d3-54425d29895b" providerId="ADAL" clId="{619C5207-0DA9-407E-85EE-80D8051BAE70}" dt="2022-01-19T08:52:45.774" v="125" actId="1076"/>
        <pc:sldMkLst>
          <pc:docMk/>
          <pc:sldMk cId="1373140541" sldId="313"/>
        </pc:sldMkLst>
        <pc:picChg chg="mod">
          <ac:chgData name="Gerjan de Ruiter" userId="5d7c516b-9dcd-41a8-99d3-54425d29895b" providerId="ADAL" clId="{619C5207-0DA9-407E-85EE-80D8051BAE70}" dt="2022-01-19T08:52:45.774" v="125" actId="1076"/>
          <ac:picMkLst>
            <pc:docMk/>
            <pc:sldMk cId="1373140541" sldId="313"/>
            <ac:picMk id="7172" creationId="{A828C1BF-1EA1-4ABE-B8B7-E858559B115E}"/>
          </ac:picMkLst>
        </pc:picChg>
      </pc:sldChg>
      <pc:sldChg chg="addSp modSp add mod">
        <pc:chgData name="Gerjan de Ruiter" userId="5d7c516b-9dcd-41a8-99d3-54425d29895b" providerId="ADAL" clId="{619C5207-0DA9-407E-85EE-80D8051BAE70}" dt="2022-01-19T08:40:49.015" v="31" actId="1076"/>
        <pc:sldMkLst>
          <pc:docMk/>
          <pc:sldMk cId="2421706736" sldId="323"/>
        </pc:sldMkLst>
        <pc:spChg chg="mod">
          <ac:chgData name="Gerjan de Ruiter" userId="5d7c516b-9dcd-41a8-99d3-54425d29895b" providerId="ADAL" clId="{619C5207-0DA9-407E-85EE-80D8051BAE70}" dt="2022-01-19T08:38:48.447" v="17" actId="20577"/>
          <ac:spMkLst>
            <pc:docMk/>
            <pc:sldMk cId="2421706736" sldId="323"/>
            <ac:spMk id="2" creationId="{B588EAD3-64C7-4F75-940A-41633D786B72}"/>
          </ac:spMkLst>
        </pc:spChg>
        <pc:picChg chg="add mod">
          <ac:chgData name="Gerjan de Ruiter" userId="5d7c516b-9dcd-41a8-99d3-54425d29895b" providerId="ADAL" clId="{619C5207-0DA9-407E-85EE-80D8051BAE70}" dt="2022-01-19T08:39:14.926" v="25" actId="1076"/>
          <ac:picMkLst>
            <pc:docMk/>
            <pc:sldMk cId="2421706736" sldId="323"/>
            <ac:picMk id="5" creationId="{16BAB1DB-0D99-437E-9770-FB81E17E811A}"/>
          </ac:picMkLst>
        </pc:picChg>
        <pc:picChg chg="add mod">
          <ac:chgData name="Gerjan de Ruiter" userId="5d7c516b-9dcd-41a8-99d3-54425d29895b" providerId="ADAL" clId="{619C5207-0DA9-407E-85EE-80D8051BAE70}" dt="2022-01-19T08:40:49.015" v="31" actId="1076"/>
          <ac:picMkLst>
            <pc:docMk/>
            <pc:sldMk cId="2421706736" sldId="323"/>
            <ac:picMk id="6" creationId="{6BB6003B-77D7-477A-A0A3-4ADEBB3D23FF}"/>
          </ac:picMkLst>
        </pc:picChg>
        <pc:picChg chg="mod">
          <ac:chgData name="Gerjan de Ruiter" userId="5d7c516b-9dcd-41a8-99d3-54425d29895b" providerId="ADAL" clId="{619C5207-0DA9-407E-85EE-80D8051BAE70}" dt="2022-01-19T08:39:18.918" v="26" actId="1076"/>
          <ac:picMkLst>
            <pc:docMk/>
            <pc:sldMk cId="2421706736" sldId="323"/>
            <ac:picMk id="1026" creationId="{AE2DB4CF-68C1-4EAA-A72F-055B851A8827}"/>
          </ac:picMkLst>
        </pc:picChg>
      </pc:sldChg>
      <pc:sldChg chg="addSp delSp modSp add mod">
        <pc:chgData name="Gerjan de Ruiter" userId="5d7c516b-9dcd-41a8-99d3-54425d29895b" providerId="ADAL" clId="{619C5207-0DA9-407E-85EE-80D8051BAE70}" dt="2022-01-19T10:17:41.810" v="1516" actId="1076"/>
        <pc:sldMkLst>
          <pc:docMk/>
          <pc:sldMk cId="3958748889" sldId="328"/>
        </pc:sldMkLst>
        <pc:spChg chg="mod">
          <ac:chgData name="Gerjan de Ruiter" userId="5d7c516b-9dcd-41a8-99d3-54425d29895b" providerId="ADAL" clId="{619C5207-0DA9-407E-85EE-80D8051BAE70}" dt="2022-01-19T09:05:43.082" v="1344" actId="313"/>
          <ac:spMkLst>
            <pc:docMk/>
            <pc:sldMk cId="3958748889" sldId="328"/>
            <ac:spMk id="3" creationId="{91208D4F-3743-4A74-AAE2-20BADA3CF54F}"/>
          </ac:spMkLst>
        </pc:spChg>
        <pc:spChg chg="add del mod">
          <ac:chgData name="Gerjan de Ruiter" userId="5d7c516b-9dcd-41a8-99d3-54425d29895b" providerId="ADAL" clId="{619C5207-0DA9-407E-85EE-80D8051BAE70}" dt="2022-01-19T10:17:23.357" v="1511"/>
          <ac:spMkLst>
            <pc:docMk/>
            <pc:sldMk cId="3958748889" sldId="328"/>
            <ac:spMk id="5" creationId="{5000B8A9-AB1E-424F-84F9-1CA7A1B7D3FB}"/>
          </ac:spMkLst>
        </pc:spChg>
        <pc:picChg chg="del">
          <ac:chgData name="Gerjan de Ruiter" userId="5d7c516b-9dcd-41a8-99d3-54425d29895b" providerId="ADAL" clId="{619C5207-0DA9-407E-85EE-80D8051BAE70}" dt="2022-01-19T10:00:28.768" v="1477" actId="478"/>
          <ac:picMkLst>
            <pc:docMk/>
            <pc:sldMk cId="3958748889" sldId="328"/>
            <ac:picMk id="6" creationId="{2DBDBC3D-1148-4AD5-B461-B89369BA4260}"/>
          </ac:picMkLst>
        </pc:picChg>
        <pc:picChg chg="add mod">
          <ac:chgData name="Gerjan de Ruiter" userId="5d7c516b-9dcd-41a8-99d3-54425d29895b" providerId="ADAL" clId="{619C5207-0DA9-407E-85EE-80D8051BAE70}" dt="2022-01-19T10:17:41.810" v="1516" actId="1076"/>
          <ac:picMkLst>
            <pc:docMk/>
            <pc:sldMk cId="3958748889" sldId="328"/>
            <ac:picMk id="1026" creationId="{3C596800-2A45-4C9F-BF56-7E307BE58CBC}"/>
          </ac:picMkLst>
        </pc:picChg>
      </pc:sldChg>
      <pc:sldChg chg="modSp add mod">
        <pc:chgData name="Gerjan de Ruiter" userId="5d7c516b-9dcd-41a8-99d3-54425d29895b" providerId="ADAL" clId="{619C5207-0DA9-407E-85EE-80D8051BAE70}" dt="2022-01-19T09:01:12.723" v="801" actId="12"/>
        <pc:sldMkLst>
          <pc:docMk/>
          <pc:sldMk cId="3076217912" sldId="329"/>
        </pc:sldMkLst>
        <pc:spChg chg="mod">
          <ac:chgData name="Gerjan de Ruiter" userId="5d7c516b-9dcd-41a8-99d3-54425d29895b" providerId="ADAL" clId="{619C5207-0DA9-407E-85EE-80D8051BAE70}" dt="2022-01-19T09:01:12.723" v="801" actId="12"/>
          <ac:spMkLst>
            <pc:docMk/>
            <pc:sldMk cId="3076217912" sldId="329"/>
            <ac:spMk id="8" creationId="{4B938E5C-47BF-4CB3-8D04-591005700FA0}"/>
          </ac:spMkLst>
        </pc:spChg>
      </pc:sldChg>
    </pc:docChg>
  </pc:docChgLst>
  <pc:docChgLst>
    <pc:chgData name="Gerjan de Ruiter" userId="5d7c516b-9dcd-41a8-99d3-54425d29895b" providerId="ADAL" clId="{11800E21-7BE1-4ED5-9D84-593040922333}"/>
    <pc:docChg chg="custSel addSld delSld modSld delMainMaster">
      <pc:chgData name="Gerjan de Ruiter" userId="5d7c516b-9dcd-41a8-99d3-54425d29895b" providerId="ADAL" clId="{11800E21-7BE1-4ED5-9D84-593040922333}" dt="2022-01-26T08:11:04.606" v="1582" actId="20577"/>
      <pc:docMkLst>
        <pc:docMk/>
      </pc:docMkLst>
      <pc:sldChg chg="modSp mod">
        <pc:chgData name="Gerjan de Ruiter" userId="5d7c516b-9dcd-41a8-99d3-54425d29895b" providerId="ADAL" clId="{11800E21-7BE1-4ED5-9D84-593040922333}" dt="2022-01-26T07:38:59.090" v="8" actId="20577"/>
        <pc:sldMkLst>
          <pc:docMk/>
          <pc:sldMk cId="2743727204" sldId="258"/>
        </pc:sldMkLst>
        <pc:spChg chg="mod">
          <ac:chgData name="Gerjan de Ruiter" userId="5d7c516b-9dcd-41a8-99d3-54425d29895b" providerId="ADAL" clId="{11800E21-7BE1-4ED5-9D84-593040922333}" dt="2022-01-26T07:38:59.090" v="8" actId="20577"/>
          <ac:spMkLst>
            <pc:docMk/>
            <pc:sldMk cId="2743727204" sldId="258"/>
            <ac:spMk id="3" creationId="{33F9585F-3BA6-4E67-8D44-1603740BB700}"/>
          </ac:spMkLst>
        </pc:spChg>
      </pc:sldChg>
      <pc:sldChg chg="modSp mod">
        <pc:chgData name="Gerjan de Ruiter" userId="5d7c516b-9dcd-41a8-99d3-54425d29895b" providerId="ADAL" clId="{11800E21-7BE1-4ED5-9D84-593040922333}" dt="2022-01-26T07:39:06.418" v="10" actId="113"/>
        <pc:sldMkLst>
          <pc:docMk/>
          <pc:sldMk cId="2443670158" sldId="259"/>
        </pc:sldMkLst>
        <pc:graphicFrameChg chg="modGraphic">
          <ac:chgData name="Gerjan de Ruiter" userId="5d7c516b-9dcd-41a8-99d3-54425d29895b" providerId="ADAL" clId="{11800E21-7BE1-4ED5-9D84-593040922333}" dt="2022-01-26T07:39:06.418" v="10" actId="113"/>
          <ac:graphicFrameMkLst>
            <pc:docMk/>
            <pc:sldMk cId="2443670158" sldId="259"/>
            <ac:graphicFrameMk id="9" creationId="{58263304-E62C-4776-8421-AAF3A9E924AD}"/>
          </ac:graphicFrameMkLst>
        </pc:graphicFrameChg>
      </pc:sldChg>
      <pc:sldChg chg="addSp delSp modSp mod">
        <pc:chgData name="Gerjan de Ruiter" userId="5d7c516b-9dcd-41a8-99d3-54425d29895b" providerId="ADAL" clId="{11800E21-7BE1-4ED5-9D84-593040922333}" dt="2022-01-26T07:47:37.843" v="469" actId="113"/>
        <pc:sldMkLst>
          <pc:docMk/>
          <pc:sldMk cId="1357749316" sldId="260"/>
        </pc:sldMkLst>
        <pc:spChg chg="mod">
          <ac:chgData name="Gerjan de Ruiter" userId="5d7c516b-9dcd-41a8-99d3-54425d29895b" providerId="ADAL" clId="{11800E21-7BE1-4ED5-9D84-593040922333}" dt="2022-01-26T07:39:17.886" v="24" actId="20577"/>
          <ac:spMkLst>
            <pc:docMk/>
            <pc:sldMk cId="1357749316" sldId="260"/>
            <ac:spMk id="2" creationId="{B588EAD3-64C7-4F75-940A-41633D786B72}"/>
          </ac:spMkLst>
        </pc:spChg>
        <pc:spChg chg="mod">
          <ac:chgData name="Gerjan de Ruiter" userId="5d7c516b-9dcd-41a8-99d3-54425d29895b" providerId="ADAL" clId="{11800E21-7BE1-4ED5-9D84-593040922333}" dt="2022-01-26T07:47:37.843" v="469" actId="113"/>
          <ac:spMkLst>
            <pc:docMk/>
            <pc:sldMk cId="1357749316" sldId="260"/>
            <ac:spMk id="8" creationId="{4B938E5C-47BF-4CB3-8D04-591005700FA0}"/>
          </ac:spMkLst>
        </pc:spChg>
        <pc:picChg chg="add mod">
          <ac:chgData name="Gerjan de Ruiter" userId="5d7c516b-9dcd-41a8-99d3-54425d29895b" providerId="ADAL" clId="{11800E21-7BE1-4ED5-9D84-593040922333}" dt="2022-01-26T07:43:18.518" v="51" actId="1076"/>
          <ac:picMkLst>
            <pc:docMk/>
            <pc:sldMk cId="1357749316" sldId="260"/>
            <ac:picMk id="3" creationId="{CD2FEEA3-5436-4F4E-B0A3-8FFF336836CA}"/>
          </ac:picMkLst>
        </pc:picChg>
        <pc:picChg chg="add mod">
          <ac:chgData name="Gerjan de Ruiter" userId="5d7c516b-9dcd-41a8-99d3-54425d29895b" providerId="ADAL" clId="{11800E21-7BE1-4ED5-9D84-593040922333}" dt="2022-01-26T07:39:32.139" v="27" actId="1076"/>
          <ac:picMkLst>
            <pc:docMk/>
            <pc:sldMk cId="1357749316" sldId="260"/>
            <ac:picMk id="5" creationId="{AD4708B7-07FD-47D7-9DB6-9EAC1D95ECA5}"/>
          </ac:picMkLst>
        </pc:picChg>
        <pc:picChg chg="add mod">
          <ac:chgData name="Gerjan de Ruiter" userId="5d7c516b-9dcd-41a8-99d3-54425d29895b" providerId="ADAL" clId="{11800E21-7BE1-4ED5-9D84-593040922333}" dt="2022-01-26T07:40:23.006" v="48" actId="1076"/>
          <ac:picMkLst>
            <pc:docMk/>
            <pc:sldMk cId="1357749316" sldId="260"/>
            <ac:picMk id="6" creationId="{D2D6AAC9-6BD9-47CD-AB5D-B2AA6798709E}"/>
          </ac:picMkLst>
        </pc:picChg>
        <pc:picChg chg="add mod">
          <ac:chgData name="Gerjan de Ruiter" userId="5d7c516b-9dcd-41a8-99d3-54425d29895b" providerId="ADAL" clId="{11800E21-7BE1-4ED5-9D84-593040922333}" dt="2022-01-26T07:39:59.414" v="38" actId="1076"/>
          <ac:picMkLst>
            <pc:docMk/>
            <pc:sldMk cId="1357749316" sldId="260"/>
            <ac:picMk id="7" creationId="{657909F3-9E86-465B-9257-554B9419465D}"/>
          </ac:picMkLst>
        </pc:picChg>
        <pc:picChg chg="add del mod">
          <ac:chgData name="Gerjan de Ruiter" userId="5d7c516b-9dcd-41a8-99d3-54425d29895b" providerId="ADAL" clId="{11800E21-7BE1-4ED5-9D84-593040922333}" dt="2022-01-26T07:43:15.900" v="49" actId="478"/>
          <ac:picMkLst>
            <pc:docMk/>
            <pc:sldMk cId="1357749316" sldId="260"/>
            <ac:picMk id="9" creationId="{5B8B1777-54DF-4DA3-8F75-889228AB6FF2}"/>
          </ac:picMkLst>
        </pc:picChg>
        <pc:picChg chg="mod">
          <ac:chgData name="Gerjan de Ruiter" userId="5d7c516b-9dcd-41a8-99d3-54425d29895b" providerId="ADAL" clId="{11800E21-7BE1-4ED5-9D84-593040922333}" dt="2022-01-26T07:39:46.612" v="35" actId="1076"/>
          <ac:picMkLst>
            <pc:docMk/>
            <pc:sldMk cId="1357749316" sldId="260"/>
            <ac:picMk id="1026" creationId="{AE2DB4CF-68C1-4EAA-A72F-055B851A8827}"/>
          </ac:picMkLst>
        </pc:picChg>
      </pc:sldChg>
      <pc:sldChg chg="add del">
        <pc:chgData name="Gerjan de Ruiter" userId="5d7c516b-9dcd-41a8-99d3-54425d29895b" providerId="ADAL" clId="{11800E21-7BE1-4ED5-9D84-593040922333}" dt="2022-01-26T07:51:42.559" v="631" actId="47"/>
        <pc:sldMkLst>
          <pc:docMk/>
          <pc:sldMk cId="149534964" sldId="295"/>
        </pc:sldMkLst>
      </pc:sldChg>
      <pc:sldChg chg="add">
        <pc:chgData name="Gerjan de Ruiter" userId="5d7c516b-9dcd-41a8-99d3-54425d29895b" providerId="ADAL" clId="{11800E21-7BE1-4ED5-9D84-593040922333}" dt="2022-01-26T07:48:10.336" v="481"/>
        <pc:sldMkLst>
          <pc:docMk/>
          <pc:sldMk cId="3831054531" sldId="298"/>
        </pc:sldMkLst>
      </pc:sldChg>
      <pc:sldChg chg="del">
        <pc:chgData name="Gerjan de Ruiter" userId="5d7c516b-9dcd-41a8-99d3-54425d29895b" providerId="ADAL" clId="{11800E21-7BE1-4ED5-9D84-593040922333}" dt="2022-01-26T07:47:41.219" v="471" actId="47"/>
        <pc:sldMkLst>
          <pc:docMk/>
          <pc:sldMk cId="3152024048" sldId="305"/>
        </pc:sldMkLst>
      </pc:sldChg>
      <pc:sldChg chg="del">
        <pc:chgData name="Gerjan de Ruiter" userId="5d7c516b-9dcd-41a8-99d3-54425d29895b" providerId="ADAL" clId="{11800E21-7BE1-4ED5-9D84-593040922333}" dt="2022-01-26T07:47:41.866" v="473" actId="47"/>
        <pc:sldMkLst>
          <pc:docMk/>
          <pc:sldMk cId="3281286604" sldId="306"/>
        </pc:sldMkLst>
      </pc:sldChg>
      <pc:sldChg chg="del">
        <pc:chgData name="Gerjan de Ruiter" userId="5d7c516b-9dcd-41a8-99d3-54425d29895b" providerId="ADAL" clId="{11800E21-7BE1-4ED5-9D84-593040922333}" dt="2022-01-26T07:47:42.719" v="476" actId="47"/>
        <pc:sldMkLst>
          <pc:docMk/>
          <pc:sldMk cId="2004141769" sldId="307"/>
        </pc:sldMkLst>
      </pc:sldChg>
      <pc:sldChg chg="del">
        <pc:chgData name="Gerjan de Ruiter" userId="5d7c516b-9dcd-41a8-99d3-54425d29895b" providerId="ADAL" clId="{11800E21-7BE1-4ED5-9D84-593040922333}" dt="2022-01-26T07:47:43.011" v="477" actId="47"/>
        <pc:sldMkLst>
          <pc:docMk/>
          <pc:sldMk cId="290541825" sldId="308"/>
        </pc:sldMkLst>
      </pc:sldChg>
      <pc:sldChg chg="del">
        <pc:chgData name="Gerjan de Ruiter" userId="5d7c516b-9dcd-41a8-99d3-54425d29895b" providerId="ADAL" clId="{11800E21-7BE1-4ED5-9D84-593040922333}" dt="2022-01-26T07:47:42.145" v="474" actId="47"/>
        <pc:sldMkLst>
          <pc:docMk/>
          <pc:sldMk cId="4146373773" sldId="309"/>
        </pc:sldMkLst>
      </pc:sldChg>
      <pc:sldChg chg="del">
        <pc:chgData name="Gerjan de Ruiter" userId="5d7c516b-9dcd-41a8-99d3-54425d29895b" providerId="ADAL" clId="{11800E21-7BE1-4ED5-9D84-593040922333}" dt="2022-01-26T07:47:41.548" v="472" actId="47"/>
        <pc:sldMkLst>
          <pc:docMk/>
          <pc:sldMk cId="2489566515" sldId="310"/>
        </pc:sldMkLst>
      </pc:sldChg>
      <pc:sldChg chg="del">
        <pc:chgData name="Gerjan de Ruiter" userId="5d7c516b-9dcd-41a8-99d3-54425d29895b" providerId="ADAL" clId="{11800E21-7BE1-4ED5-9D84-593040922333}" dt="2022-01-26T07:47:42.419" v="475" actId="47"/>
        <pc:sldMkLst>
          <pc:docMk/>
          <pc:sldMk cId="1634355634" sldId="311"/>
        </pc:sldMkLst>
      </pc:sldChg>
      <pc:sldChg chg="del">
        <pc:chgData name="Gerjan de Ruiter" userId="5d7c516b-9dcd-41a8-99d3-54425d29895b" providerId="ADAL" clId="{11800E21-7BE1-4ED5-9D84-593040922333}" dt="2022-01-26T07:47:43.329" v="478" actId="47"/>
        <pc:sldMkLst>
          <pc:docMk/>
          <pc:sldMk cId="2863675013" sldId="312"/>
        </pc:sldMkLst>
      </pc:sldChg>
      <pc:sldChg chg="del">
        <pc:chgData name="Gerjan de Ruiter" userId="5d7c516b-9dcd-41a8-99d3-54425d29895b" providerId="ADAL" clId="{11800E21-7BE1-4ED5-9D84-593040922333}" dt="2022-01-26T07:47:43.672" v="479" actId="47"/>
        <pc:sldMkLst>
          <pc:docMk/>
          <pc:sldMk cId="1373140541" sldId="313"/>
        </pc:sldMkLst>
      </pc:sldChg>
      <pc:sldChg chg="del">
        <pc:chgData name="Gerjan de Ruiter" userId="5d7c516b-9dcd-41a8-99d3-54425d29895b" providerId="ADAL" clId="{11800E21-7BE1-4ED5-9D84-593040922333}" dt="2022-01-26T07:39:13.426" v="11" actId="47"/>
        <pc:sldMkLst>
          <pc:docMk/>
          <pc:sldMk cId="2421706736" sldId="323"/>
        </pc:sldMkLst>
      </pc:sldChg>
      <pc:sldChg chg="del">
        <pc:chgData name="Gerjan de Ruiter" userId="5d7c516b-9dcd-41a8-99d3-54425d29895b" providerId="ADAL" clId="{11800E21-7BE1-4ED5-9D84-593040922333}" dt="2022-01-26T07:47:40.633" v="470" actId="47"/>
        <pc:sldMkLst>
          <pc:docMk/>
          <pc:sldMk cId="3958748889" sldId="328"/>
        </pc:sldMkLst>
      </pc:sldChg>
      <pc:sldChg chg="del">
        <pc:chgData name="Gerjan de Ruiter" userId="5d7c516b-9dcd-41a8-99d3-54425d29895b" providerId="ADAL" clId="{11800E21-7BE1-4ED5-9D84-593040922333}" dt="2022-01-26T07:47:44.138" v="480" actId="47"/>
        <pc:sldMkLst>
          <pc:docMk/>
          <pc:sldMk cId="3076217912" sldId="329"/>
        </pc:sldMkLst>
      </pc:sldChg>
      <pc:sldChg chg="addSp delSp modSp new mod modAnim modNotesTx">
        <pc:chgData name="Gerjan de Ruiter" userId="5d7c516b-9dcd-41a8-99d3-54425d29895b" providerId="ADAL" clId="{11800E21-7BE1-4ED5-9D84-593040922333}" dt="2022-01-26T07:47:21.789" v="468" actId="20577"/>
        <pc:sldMkLst>
          <pc:docMk/>
          <pc:sldMk cId="247505723" sldId="330"/>
        </pc:sldMkLst>
        <pc:spChg chg="del">
          <ac:chgData name="Gerjan de Ruiter" userId="5d7c516b-9dcd-41a8-99d3-54425d29895b" providerId="ADAL" clId="{11800E21-7BE1-4ED5-9D84-593040922333}" dt="2022-01-26T07:43:25.034" v="54" actId="26606"/>
          <ac:spMkLst>
            <pc:docMk/>
            <pc:sldMk cId="247505723" sldId="330"/>
            <ac:spMk id="2" creationId="{D7925BB4-256D-4743-8CC2-0C4C9BF535C8}"/>
          </ac:spMkLst>
        </pc:spChg>
        <pc:spChg chg="del">
          <ac:chgData name="Gerjan de Ruiter" userId="5d7c516b-9dcd-41a8-99d3-54425d29895b" providerId="ADAL" clId="{11800E21-7BE1-4ED5-9D84-593040922333}" dt="2022-01-26T07:43:25.034" v="54" actId="26606"/>
          <ac:spMkLst>
            <pc:docMk/>
            <pc:sldMk cId="247505723" sldId="330"/>
            <ac:spMk id="3" creationId="{CBBF3935-2ADA-442B-954C-282E79F761C1}"/>
          </ac:spMkLst>
        </pc:spChg>
        <pc:spChg chg="del">
          <ac:chgData name="Gerjan de Ruiter" userId="5d7c516b-9dcd-41a8-99d3-54425d29895b" providerId="ADAL" clId="{11800E21-7BE1-4ED5-9D84-593040922333}" dt="2022-01-26T07:43:21.984" v="53"/>
          <ac:spMkLst>
            <pc:docMk/>
            <pc:sldMk cId="247505723" sldId="330"/>
            <ac:spMk id="4" creationId="{2E76F882-597D-408E-A627-29AF17B6BB16}"/>
          </ac:spMkLst>
        </pc:spChg>
        <pc:spChg chg="del">
          <ac:chgData name="Gerjan de Ruiter" userId="5d7c516b-9dcd-41a8-99d3-54425d29895b" providerId="ADAL" clId="{11800E21-7BE1-4ED5-9D84-593040922333}" dt="2022-01-26T07:43:25.034" v="54" actId="26606"/>
          <ac:spMkLst>
            <pc:docMk/>
            <pc:sldMk cId="247505723" sldId="330"/>
            <ac:spMk id="5" creationId="{D414083D-33E7-450B-A8F5-A58A66107BB2}"/>
          </ac:spMkLst>
        </pc:spChg>
        <pc:spChg chg="add del mod">
          <ac:chgData name="Gerjan de Ruiter" userId="5d7c516b-9dcd-41a8-99d3-54425d29895b" providerId="ADAL" clId="{11800E21-7BE1-4ED5-9D84-593040922333}" dt="2022-01-26T07:45:35.951" v="363"/>
          <ac:spMkLst>
            <pc:docMk/>
            <pc:sldMk cId="247505723" sldId="330"/>
            <ac:spMk id="8" creationId="{82BB3C7B-B01A-4CFF-9882-CCCE585DA6AE}"/>
          </ac:spMkLst>
        </pc:spChg>
        <pc:spChg chg="add mod">
          <ac:chgData name="Gerjan de Ruiter" userId="5d7c516b-9dcd-41a8-99d3-54425d29895b" providerId="ADAL" clId="{11800E21-7BE1-4ED5-9D84-593040922333}" dt="2022-01-26T07:43:40.559" v="69" actId="20577"/>
          <ac:spMkLst>
            <pc:docMk/>
            <pc:sldMk cId="247505723" sldId="330"/>
            <ac:spMk id="11" creationId="{44AFA396-3846-4BF3-8245-14C579D010B9}"/>
          </ac:spMkLst>
        </pc:spChg>
        <pc:spChg chg="add mod">
          <ac:chgData name="Gerjan de Ruiter" userId="5d7c516b-9dcd-41a8-99d3-54425d29895b" providerId="ADAL" clId="{11800E21-7BE1-4ED5-9D84-593040922333}" dt="2022-01-26T07:47:21.789" v="468" actId="20577"/>
          <ac:spMkLst>
            <pc:docMk/>
            <pc:sldMk cId="247505723" sldId="330"/>
            <ac:spMk id="13" creationId="{AFFAD92B-FF8B-4964-9675-D1F22424A292}"/>
          </ac:spMkLst>
        </pc:spChg>
        <pc:spChg chg="add del">
          <ac:chgData name="Gerjan de Ruiter" userId="5d7c516b-9dcd-41a8-99d3-54425d29895b" providerId="ADAL" clId="{11800E21-7BE1-4ED5-9D84-593040922333}" dt="2022-01-26T07:45:21.543" v="361" actId="478"/>
          <ac:spMkLst>
            <pc:docMk/>
            <pc:sldMk cId="247505723" sldId="330"/>
            <ac:spMk id="15" creationId="{CF2BC323-6542-486A-9F10-158D899FFB46}"/>
          </ac:spMkLst>
        </pc:spChg>
        <pc:picChg chg="add del mod modCrop">
          <ac:chgData name="Gerjan de Ruiter" userId="5d7c516b-9dcd-41a8-99d3-54425d29895b" providerId="ADAL" clId="{11800E21-7BE1-4ED5-9D84-593040922333}" dt="2022-01-26T07:45:34.414" v="362" actId="478"/>
          <ac:picMkLst>
            <pc:docMk/>
            <pc:sldMk cId="247505723" sldId="330"/>
            <ac:picMk id="6" creationId="{8A450D12-2122-4D71-BDD5-F15CBDA24048}"/>
          </ac:picMkLst>
        </pc:picChg>
        <pc:picChg chg="add mod">
          <ac:chgData name="Gerjan de Ruiter" userId="5d7c516b-9dcd-41a8-99d3-54425d29895b" providerId="ADAL" clId="{11800E21-7BE1-4ED5-9D84-593040922333}" dt="2022-01-26T07:45:47.430" v="366" actId="1076"/>
          <ac:picMkLst>
            <pc:docMk/>
            <pc:sldMk cId="247505723" sldId="330"/>
            <ac:picMk id="2050" creationId="{11677CB4-7049-49C1-83A3-15ECFA6D0A58}"/>
          </ac:picMkLst>
        </pc:picChg>
      </pc:sldChg>
      <pc:sldChg chg="modSp new mod">
        <pc:chgData name="Gerjan de Ruiter" userId="5d7c516b-9dcd-41a8-99d3-54425d29895b" providerId="ADAL" clId="{11800E21-7BE1-4ED5-9D84-593040922333}" dt="2022-01-26T07:48:25.831" v="519" actId="20577"/>
        <pc:sldMkLst>
          <pc:docMk/>
          <pc:sldMk cId="388943486" sldId="331"/>
        </pc:sldMkLst>
        <pc:spChg chg="mod">
          <ac:chgData name="Gerjan de Ruiter" userId="5d7c516b-9dcd-41a8-99d3-54425d29895b" providerId="ADAL" clId="{11800E21-7BE1-4ED5-9D84-593040922333}" dt="2022-01-26T07:48:25.831" v="519" actId="20577"/>
          <ac:spMkLst>
            <pc:docMk/>
            <pc:sldMk cId="388943486" sldId="331"/>
            <ac:spMk id="2" creationId="{0A2B16A4-5BCB-42F0-9718-F166EF182BFE}"/>
          </ac:spMkLst>
        </pc:spChg>
      </pc:sldChg>
      <pc:sldChg chg="addSp delSp modSp new mod modClrScheme modAnim chgLayout modNotesTx">
        <pc:chgData name="Gerjan de Ruiter" userId="5d7c516b-9dcd-41a8-99d3-54425d29895b" providerId="ADAL" clId="{11800E21-7BE1-4ED5-9D84-593040922333}" dt="2022-01-26T07:51:41.167" v="630" actId="1076"/>
        <pc:sldMkLst>
          <pc:docMk/>
          <pc:sldMk cId="1730008264" sldId="332"/>
        </pc:sldMkLst>
        <pc:spChg chg="del mod">
          <ac:chgData name="Gerjan de Ruiter" userId="5d7c516b-9dcd-41a8-99d3-54425d29895b" providerId="ADAL" clId="{11800E21-7BE1-4ED5-9D84-593040922333}" dt="2022-01-26T07:49:14.270" v="542" actId="700"/>
          <ac:spMkLst>
            <pc:docMk/>
            <pc:sldMk cId="1730008264" sldId="332"/>
            <ac:spMk id="2" creationId="{364C192D-361A-46AB-B4D8-F6EBA7678882}"/>
          </ac:spMkLst>
        </pc:spChg>
        <pc:spChg chg="del">
          <ac:chgData name="Gerjan de Ruiter" userId="5d7c516b-9dcd-41a8-99d3-54425d29895b" providerId="ADAL" clId="{11800E21-7BE1-4ED5-9D84-593040922333}" dt="2022-01-26T07:49:14.270" v="542" actId="700"/>
          <ac:spMkLst>
            <pc:docMk/>
            <pc:sldMk cId="1730008264" sldId="332"/>
            <ac:spMk id="3" creationId="{AEDD135A-D609-4B6F-963C-BE6A29A10D80}"/>
          </ac:spMkLst>
        </pc:spChg>
        <pc:spChg chg="del">
          <ac:chgData name="Gerjan de Ruiter" userId="5d7c516b-9dcd-41a8-99d3-54425d29895b" providerId="ADAL" clId="{11800E21-7BE1-4ED5-9D84-593040922333}" dt="2022-01-26T07:49:14.270" v="542" actId="700"/>
          <ac:spMkLst>
            <pc:docMk/>
            <pc:sldMk cId="1730008264" sldId="332"/>
            <ac:spMk id="4" creationId="{B16E67BE-AC9D-4EFD-8658-B75EAA835C99}"/>
          </ac:spMkLst>
        </pc:spChg>
        <pc:spChg chg="add mod">
          <ac:chgData name="Gerjan de Ruiter" userId="5d7c516b-9dcd-41a8-99d3-54425d29895b" providerId="ADAL" clId="{11800E21-7BE1-4ED5-9D84-593040922333}" dt="2022-01-26T07:49:37.240" v="550" actId="1076"/>
          <ac:spMkLst>
            <pc:docMk/>
            <pc:sldMk cId="1730008264" sldId="332"/>
            <ac:spMk id="7" creationId="{607A3D0E-E808-4199-85B2-E12ED9D6D33B}"/>
          </ac:spMkLst>
        </pc:spChg>
        <pc:spChg chg="add mod">
          <ac:chgData name="Gerjan de Ruiter" userId="5d7c516b-9dcd-41a8-99d3-54425d29895b" providerId="ADAL" clId="{11800E21-7BE1-4ED5-9D84-593040922333}" dt="2022-01-26T07:51:41.167" v="630" actId="1076"/>
          <ac:spMkLst>
            <pc:docMk/>
            <pc:sldMk cId="1730008264" sldId="332"/>
            <ac:spMk id="12" creationId="{0F26795C-385A-453D-AB24-653434C08211}"/>
          </ac:spMkLst>
        </pc:spChg>
        <pc:picChg chg="add mod">
          <ac:chgData name="Gerjan de Ruiter" userId="5d7c516b-9dcd-41a8-99d3-54425d29895b" providerId="ADAL" clId="{11800E21-7BE1-4ED5-9D84-593040922333}" dt="2022-01-26T07:49:22.919" v="546" actId="1076"/>
          <ac:picMkLst>
            <pc:docMk/>
            <pc:sldMk cId="1730008264" sldId="332"/>
            <ac:picMk id="5" creationId="{0B628D5D-94C3-474C-9DF6-B7E2B6996F07}"/>
          </ac:picMkLst>
        </pc:picChg>
        <pc:picChg chg="add mod">
          <ac:chgData name="Gerjan de Ruiter" userId="5d7c516b-9dcd-41a8-99d3-54425d29895b" providerId="ADAL" clId="{11800E21-7BE1-4ED5-9D84-593040922333}" dt="2022-01-26T07:49:31.133" v="548" actId="1076"/>
          <ac:picMkLst>
            <pc:docMk/>
            <pc:sldMk cId="1730008264" sldId="332"/>
            <ac:picMk id="6" creationId="{99F65C7D-7294-4E25-B2CB-1C301B58B354}"/>
          </ac:picMkLst>
        </pc:picChg>
        <pc:picChg chg="add del mod">
          <ac:chgData name="Gerjan de Ruiter" userId="5d7c516b-9dcd-41a8-99d3-54425d29895b" providerId="ADAL" clId="{11800E21-7BE1-4ED5-9D84-593040922333}" dt="2022-01-26T07:50:04.660" v="561" actId="478"/>
          <ac:picMkLst>
            <pc:docMk/>
            <pc:sldMk cId="1730008264" sldId="332"/>
            <ac:picMk id="8" creationId="{DC87FE78-C4D8-44EF-B926-2257BAB92A3B}"/>
          </ac:picMkLst>
        </pc:picChg>
        <pc:picChg chg="add del mod">
          <ac:chgData name="Gerjan de Ruiter" userId="5d7c516b-9dcd-41a8-99d3-54425d29895b" providerId="ADAL" clId="{11800E21-7BE1-4ED5-9D84-593040922333}" dt="2022-01-26T07:50:21.582" v="565" actId="478"/>
          <ac:picMkLst>
            <pc:docMk/>
            <pc:sldMk cId="1730008264" sldId="332"/>
            <ac:picMk id="9" creationId="{4A90AE32-2490-4AAB-AD30-1D61B7576B2C}"/>
          </ac:picMkLst>
        </pc:picChg>
        <pc:picChg chg="add mod">
          <ac:chgData name="Gerjan de Ruiter" userId="5d7c516b-9dcd-41a8-99d3-54425d29895b" providerId="ADAL" clId="{11800E21-7BE1-4ED5-9D84-593040922333}" dt="2022-01-26T07:50:27.517" v="569" actId="1076"/>
          <ac:picMkLst>
            <pc:docMk/>
            <pc:sldMk cId="1730008264" sldId="332"/>
            <ac:picMk id="10" creationId="{351F6197-DBE3-4A6A-9F31-9A596F27695A}"/>
          </ac:picMkLst>
        </pc:picChg>
      </pc:sldChg>
      <pc:sldChg chg="addSp modSp new mod modNotesTx">
        <pc:chgData name="Gerjan de Ruiter" userId="5d7c516b-9dcd-41a8-99d3-54425d29895b" providerId="ADAL" clId="{11800E21-7BE1-4ED5-9D84-593040922333}" dt="2022-01-26T07:53:39.069" v="660" actId="1076"/>
        <pc:sldMkLst>
          <pc:docMk/>
          <pc:sldMk cId="759259981" sldId="333"/>
        </pc:sldMkLst>
        <pc:picChg chg="add mod">
          <ac:chgData name="Gerjan de Ruiter" userId="5d7c516b-9dcd-41a8-99d3-54425d29895b" providerId="ADAL" clId="{11800E21-7BE1-4ED5-9D84-593040922333}" dt="2022-01-26T07:52:06.317" v="636" actId="1076"/>
          <ac:picMkLst>
            <pc:docMk/>
            <pc:sldMk cId="759259981" sldId="333"/>
            <ac:picMk id="2" creationId="{BAF0C20F-6A51-4FFF-8D65-3277FEE7800D}"/>
          </ac:picMkLst>
        </pc:picChg>
        <pc:picChg chg="add mod">
          <ac:chgData name="Gerjan de Ruiter" userId="5d7c516b-9dcd-41a8-99d3-54425d29895b" providerId="ADAL" clId="{11800E21-7BE1-4ED5-9D84-593040922333}" dt="2022-01-26T07:53:21.236" v="648" actId="1076"/>
          <ac:picMkLst>
            <pc:docMk/>
            <pc:sldMk cId="759259981" sldId="333"/>
            <ac:picMk id="3" creationId="{6BDAFE41-824D-4479-918A-29E033BA40DC}"/>
          </ac:picMkLst>
        </pc:picChg>
        <pc:picChg chg="add mod">
          <ac:chgData name="Gerjan de Ruiter" userId="5d7c516b-9dcd-41a8-99d3-54425d29895b" providerId="ADAL" clId="{11800E21-7BE1-4ED5-9D84-593040922333}" dt="2022-01-26T07:53:29.662" v="655" actId="1076"/>
          <ac:picMkLst>
            <pc:docMk/>
            <pc:sldMk cId="759259981" sldId="333"/>
            <ac:picMk id="4" creationId="{5EAB231D-C66D-4EEA-BC78-640EB7C5B5A6}"/>
          </ac:picMkLst>
        </pc:picChg>
        <pc:picChg chg="add mod">
          <ac:chgData name="Gerjan de Ruiter" userId="5d7c516b-9dcd-41a8-99d3-54425d29895b" providerId="ADAL" clId="{11800E21-7BE1-4ED5-9D84-593040922333}" dt="2022-01-26T07:53:39.069" v="660" actId="1076"/>
          <ac:picMkLst>
            <pc:docMk/>
            <pc:sldMk cId="759259981" sldId="333"/>
            <ac:picMk id="5" creationId="{07A4DCC9-961E-427A-A464-76AD5ABD0D73}"/>
          </ac:picMkLst>
        </pc:picChg>
      </pc:sldChg>
      <pc:sldChg chg="addSp modSp new mod">
        <pc:chgData name="Gerjan de Ruiter" userId="5d7c516b-9dcd-41a8-99d3-54425d29895b" providerId="ADAL" clId="{11800E21-7BE1-4ED5-9D84-593040922333}" dt="2022-01-26T07:55:19.070" v="685" actId="1076"/>
        <pc:sldMkLst>
          <pc:docMk/>
          <pc:sldMk cId="738292358" sldId="334"/>
        </pc:sldMkLst>
        <pc:spChg chg="add mod">
          <ac:chgData name="Gerjan de Ruiter" userId="5d7c516b-9dcd-41a8-99d3-54425d29895b" providerId="ADAL" clId="{11800E21-7BE1-4ED5-9D84-593040922333}" dt="2022-01-26T07:54:43.543" v="673" actId="1076"/>
          <ac:spMkLst>
            <pc:docMk/>
            <pc:sldMk cId="738292358" sldId="334"/>
            <ac:spMk id="4" creationId="{8E7BB154-1338-4168-A856-774FF6542F30}"/>
          </ac:spMkLst>
        </pc:spChg>
        <pc:spChg chg="add mod">
          <ac:chgData name="Gerjan de Ruiter" userId="5d7c516b-9dcd-41a8-99d3-54425d29895b" providerId="ADAL" clId="{11800E21-7BE1-4ED5-9D84-593040922333}" dt="2022-01-26T07:55:01.151" v="678" actId="1076"/>
          <ac:spMkLst>
            <pc:docMk/>
            <pc:sldMk cId="738292358" sldId="334"/>
            <ac:spMk id="6" creationId="{B0DA05C7-6C3A-4A50-86A0-DFECE69C0342}"/>
          </ac:spMkLst>
        </pc:spChg>
        <pc:picChg chg="add mod">
          <ac:chgData name="Gerjan de Ruiter" userId="5d7c516b-9dcd-41a8-99d3-54425d29895b" providerId="ADAL" clId="{11800E21-7BE1-4ED5-9D84-593040922333}" dt="2022-01-26T07:54:29.253" v="671" actId="1076"/>
          <ac:picMkLst>
            <pc:docMk/>
            <pc:sldMk cId="738292358" sldId="334"/>
            <ac:picMk id="2" creationId="{99F6AD8C-F75A-424F-B220-AE4D691ED1B1}"/>
          </ac:picMkLst>
        </pc:picChg>
        <pc:picChg chg="add mod">
          <ac:chgData name="Gerjan de Ruiter" userId="5d7c516b-9dcd-41a8-99d3-54425d29895b" providerId="ADAL" clId="{11800E21-7BE1-4ED5-9D84-593040922333}" dt="2022-01-26T07:54:25.726" v="669" actId="1076"/>
          <ac:picMkLst>
            <pc:docMk/>
            <pc:sldMk cId="738292358" sldId="334"/>
            <ac:picMk id="3" creationId="{0838837B-2DF5-4A9C-BF66-BB7E7BB43C5A}"/>
          </ac:picMkLst>
        </pc:picChg>
        <pc:picChg chg="add mod">
          <ac:chgData name="Gerjan de Ruiter" userId="5d7c516b-9dcd-41a8-99d3-54425d29895b" providerId="ADAL" clId="{11800E21-7BE1-4ED5-9D84-593040922333}" dt="2022-01-26T07:55:10.861" v="682" actId="1076"/>
          <ac:picMkLst>
            <pc:docMk/>
            <pc:sldMk cId="738292358" sldId="334"/>
            <ac:picMk id="7" creationId="{8A41737B-E28B-4AAC-A179-F9427E2D33C4}"/>
          </ac:picMkLst>
        </pc:picChg>
        <pc:picChg chg="add mod">
          <ac:chgData name="Gerjan de Ruiter" userId="5d7c516b-9dcd-41a8-99d3-54425d29895b" providerId="ADAL" clId="{11800E21-7BE1-4ED5-9D84-593040922333}" dt="2022-01-26T07:55:19.070" v="685" actId="1076"/>
          <ac:picMkLst>
            <pc:docMk/>
            <pc:sldMk cId="738292358" sldId="334"/>
            <ac:picMk id="8" creationId="{30855DD6-B7E5-4206-B4F9-573C1468CE5A}"/>
          </ac:picMkLst>
        </pc:picChg>
      </pc:sldChg>
      <pc:sldChg chg="addSp delSp modSp new mod modNotesTx">
        <pc:chgData name="Gerjan de Ruiter" userId="5d7c516b-9dcd-41a8-99d3-54425d29895b" providerId="ADAL" clId="{11800E21-7BE1-4ED5-9D84-593040922333}" dt="2022-01-26T08:09:17.891" v="1401" actId="20577"/>
        <pc:sldMkLst>
          <pc:docMk/>
          <pc:sldMk cId="1997971193" sldId="335"/>
        </pc:sldMkLst>
        <pc:picChg chg="add mod">
          <ac:chgData name="Gerjan de Ruiter" userId="5d7c516b-9dcd-41a8-99d3-54425d29895b" providerId="ADAL" clId="{11800E21-7BE1-4ED5-9D84-593040922333}" dt="2022-01-26T07:55:48.895" v="687"/>
          <ac:picMkLst>
            <pc:docMk/>
            <pc:sldMk cId="1997971193" sldId="335"/>
            <ac:picMk id="2" creationId="{7210D5FF-64E4-410F-A50B-5CEFF2AB2E36}"/>
          </ac:picMkLst>
        </pc:picChg>
        <pc:picChg chg="add del mod">
          <ac:chgData name="Gerjan de Ruiter" userId="5d7c516b-9dcd-41a8-99d3-54425d29895b" providerId="ADAL" clId="{11800E21-7BE1-4ED5-9D84-593040922333}" dt="2022-01-26T07:56:04.878" v="693" actId="478"/>
          <ac:picMkLst>
            <pc:docMk/>
            <pc:sldMk cId="1997971193" sldId="335"/>
            <ac:picMk id="3" creationId="{29521F79-EE3F-4456-8482-C292CF7773B7}"/>
          </ac:picMkLst>
        </pc:picChg>
        <pc:picChg chg="add mod">
          <ac:chgData name="Gerjan de Ruiter" userId="5d7c516b-9dcd-41a8-99d3-54425d29895b" providerId="ADAL" clId="{11800E21-7BE1-4ED5-9D84-593040922333}" dt="2022-01-26T07:56:20.120" v="698" actId="1076"/>
          <ac:picMkLst>
            <pc:docMk/>
            <pc:sldMk cId="1997971193" sldId="335"/>
            <ac:picMk id="4" creationId="{D460288C-274A-40C3-9D9B-7224CD406F22}"/>
          </ac:picMkLst>
        </pc:picChg>
        <pc:picChg chg="add mod">
          <ac:chgData name="Gerjan de Ruiter" userId="5d7c516b-9dcd-41a8-99d3-54425d29895b" providerId="ADAL" clId="{11800E21-7BE1-4ED5-9D84-593040922333}" dt="2022-01-26T07:56:24.445" v="701" actId="1076"/>
          <ac:picMkLst>
            <pc:docMk/>
            <pc:sldMk cId="1997971193" sldId="335"/>
            <ac:picMk id="5" creationId="{52CBA3A0-C952-4DE1-9A70-A1D69449885E}"/>
          </ac:picMkLst>
        </pc:picChg>
      </pc:sldChg>
      <pc:sldChg chg="addSp delSp modSp new mod modAnim modNotesTx">
        <pc:chgData name="Gerjan de Ruiter" userId="5d7c516b-9dcd-41a8-99d3-54425d29895b" providerId="ADAL" clId="{11800E21-7BE1-4ED5-9D84-593040922333}" dt="2022-01-26T07:57:56.837" v="725" actId="1076"/>
        <pc:sldMkLst>
          <pc:docMk/>
          <pc:sldMk cId="4119370731" sldId="336"/>
        </pc:sldMkLst>
        <pc:picChg chg="add mod">
          <ac:chgData name="Gerjan de Ruiter" userId="5d7c516b-9dcd-41a8-99d3-54425d29895b" providerId="ADAL" clId="{11800E21-7BE1-4ED5-9D84-593040922333}" dt="2022-01-26T07:56:54.941" v="705" actId="1076"/>
          <ac:picMkLst>
            <pc:docMk/>
            <pc:sldMk cId="4119370731" sldId="336"/>
            <ac:picMk id="2" creationId="{DF673D79-7F51-46BA-B738-86E8800DF74E}"/>
          </ac:picMkLst>
        </pc:picChg>
        <pc:picChg chg="add mod">
          <ac:chgData name="Gerjan de Ruiter" userId="5d7c516b-9dcd-41a8-99d3-54425d29895b" providerId="ADAL" clId="{11800E21-7BE1-4ED5-9D84-593040922333}" dt="2022-01-26T07:57:03.461" v="708" actId="14100"/>
          <ac:picMkLst>
            <pc:docMk/>
            <pc:sldMk cId="4119370731" sldId="336"/>
            <ac:picMk id="3" creationId="{A8F74DFC-52CB-4ADC-812C-010E9080F2D5}"/>
          </ac:picMkLst>
        </pc:picChg>
        <pc:picChg chg="add del mod">
          <ac:chgData name="Gerjan de Ruiter" userId="5d7c516b-9dcd-41a8-99d3-54425d29895b" providerId="ADAL" clId="{11800E21-7BE1-4ED5-9D84-593040922333}" dt="2022-01-26T07:57:34.997" v="716" actId="478"/>
          <ac:picMkLst>
            <pc:docMk/>
            <pc:sldMk cId="4119370731" sldId="336"/>
            <ac:picMk id="4" creationId="{C0568CC8-8E91-42A4-AC58-B6B933426EA4}"/>
          </ac:picMkLst>
        </pc:picChg>
        <pc:picChg chg="add mod">
          <ac:chgData name="Gerjan de Ruiter" userId="5d7c516b-9dcd-41a8-99d3-54425d29895b" providerId="ADAL" clId="{11800E21-7BE1-4ED5-9D84-593040922333}" dt="2022-01-26T07:57:42.166" v="722" actId="1076"/>
          <ac:picMkLst>
            <pc:docMk/>
            <pc:sldMk cId="4119370731" sldId="336"/>
            <ac:picMk id="5" creationId="{7FBBEF86-1C5C-49EE-B30F-6309B7548165}"/>
          </ac:picMkLst>
        </pc:picChg>
        <pc:picChg chg="add mod">
          <ac:chgData name="Gerjan de Ruiter" userId="5d7c516b-9dcd-41a8-99d3-54425d29895b" providerId="ADAL" clId="{11800E21-7BE1-4ED5-9D84-593040922333}" dt="2022-01-26T07:57:43.820" v="723" actId="1076"/>
          <ac:picMkLst>
            <pc:docMk/>
            <pc:sldMk cId="4119370731" sldId="336"/>
            <ac:picMk id="6" creationId="{AB634359-F0F1-423D-A745-41BA00F2DA95}"/>
          </ac:picMkLst>
        </pc:picChg>
        <pc:picChg chg="add mod">
          <ac:chgData name="Gerjan de Ruiter" userId="5d7c516b-9dcd-41a8-99d3-54425d29895b" providerId="ADAL" clId="{11800E21-7BE1-4ED5-9D84-593040922333}" dt="2022-01-26T07:57:56.837" v="725" actId="1076"/>
          <ac:picMkLst>
            <pc:docMk/>
            <pc:sldMk cId="4119370731" sldId="336"/>
            <ac:picMk id="7" creationId="{9256BE33-6ECF-44B1-8B35-5B4ED38D6125}"/>
          </ac:picMkLst>
        </pc:picChg>
      </pc:sldChg>
      <pc:sldChg chg="addSp modSp new mod">
        <pc:chgData name="Gerjan de Ruiter" userId="5d7c516b-9dcd-41a8-99d3-54425d29895b" providerId="ADAL" clId="{11800E21-7BE1-4ED5-9D84-593040922333}" dt="2022-01-26T08:00:42.757" v="748" actId="1076"/>
        <pc:sldMkLst>
          <pc:docMk/>
          <pc:sldMk cId="332841166" sldId="337"/>
        </pc:sldMkLst>
        <pc:picChg chg="add mod">
          <ac:chgData name="Gerjan de Ruiter" userId="5d7c516b-9dcd-41a8-99d3-54425d29895b" providerId="ADAL" clId="{11800E21-7BE1-4ED5-9D84-593040922333}" dt="2022-01-26T08:00:17.060" v="738" actId="1076"/>
          <ac:picMkLst>
            <pc:docMk/>
            <pc:sldMk cId="332841166" sldId="337"/>
            <ac:picMk id="2" creationId="{22B4002D-9CD2-48BC-B8EF-05B45363FC69}"/>
          </ac:picMkLst>
        </pc:picChg>
        <pc:picChg chg="add mod">
          <ac:chgData name="Gerjan de Ruiter" userId="5d7c516b-9dcd-41a8-99d3-54425d29895b" providerId="ADAL" clId="{11800E21-7BE1-4ED5-9D84-593040922333}" dt="2022-01-26T08:00:15.579" v="737" actId="1076"/>
          <ac:picMkLst>
            <pc:docMk/>
            <pc:sldMk cId="332841166" sldId="337"/>
            <ac:picMk id="3" creationId="{C1FF2C2B-3D8B-4BE1-BB3A-8ADF8F456223}"/>
          </ac:picMkLst>
        </pc:picChg>
        <pc:picChg chg="add mod">
          <ac:chgData name="Gerjan de Ruiter" userId="5d7c516b-9dcd-41a8-99d3-54425d29895b" providerId="ADAL" clId="{11800E21-7BE1-4ED5-9D84-593040922333}" dt="2022-01-26T08:00:40.669" v="746" actId="1076"/>
          <ac:picMkLst>
            <pc:docMk/>
            <pc:sldMk cId="332841166" sldId="337"/>
            <ac:picMk id="4" creationId="{BB710A9E-E36F-4EE8-B370-F5ACE5812421}"/>
          </ac:picMkLst>
        </pc:picChg>
        <pc:picChg chg="add mod">
          <ac:chgData name="Gerjan de Ruiter" userId="5d7c516b-9dcd-41a8-99d3-54425d29895b" providerId="ADAL" clId="{11800E21-7BE1-4ED5-9D84-593040922333}" dt="2022-01-26T08:00:42.757" v="748" actId="1076"/>
          <ac:picMkLst>
            <pc:docMk/>
            <pc:sldMk cId="332841166" sldId="337"/>
            <ac:picMk id="5" creationId="{38DC1B56-3379-4807-A0FA-98660347FB4B}"/>
          </ac:picMkLst>
        </pc:picChg>
        <pc:picChg chg="add mod">
          <ac:chgData name="Gerjan de Ruiter" userId="5d7c516b-9dcd-41a8-99d3-54425d29895b" providerId="ADAL" clId="{11800E21-7BE1-4ED5-9D84-593040922333}" dt="2022-01-26T08:00:41.773" v="747" actId="1076"/>
          <ac:picMkLst>
            <pc:docMk/>
            <pc:sldMk cId="332841166" sldId="337"/>
            <ac:picMk id="6" creationId="{723A1C04-4ACE-42D3-80EB-FD1A09206D14}"/>
          </ac:picMkLst>
        </pc:picChg>
      </pc:sldChg>
      <pc:sldChg chg="modSp new mod">
        <pc:chgData name="Gerjan de Ruiter" userId="5d7c516b-9dcd-41a8-99d3-54425d29895b" providerId="ADAL" clId="{11800E21-7BE1-4ED5-9D84-593040922333}" dt="2022-01-26T08:00:56.534" v="771" actId="20577"/>
        <pc:sldMkLst>
          <pc:docMk/>
          <pc:sldMk cId="1391283861" sldId="338"/>
        </pc:sldMkLst>
        <pc:spChg chg="mod">
          <ac:chgData name="Gerjan de Ruiter" userId="5d7c516b-9dcd-41a8-99d3-54425d29895b" providerId="ADAL" clId="{11800E21-7BE1-4ED5-9D84-593040922333}" dt="2022-01-26T08:00:56.534" v="771" actId="20577"/>
          <ac:spMkLst>
            <pc:docMk/>
            <pc:sldMk cId="1391283861" sldId="338"/>
            <ac:spMk id="2" creationId="{694F0164-EB2F-4FBF-883E-C3C00B2939E6}"/>
          </ac:spMkLst>
        </pc:spChg>
      </pc:sldChg>
      <pc:sldChg chg="new del">
        <pc:chgData name="Gerjan de Ruiter" userId="5d7c516b-9dcd-41a8-99d3-54425d29895b" providerId="ADAL" clId="{11800E21-7BE1-4ED5-9D84-593040922333}" dt="2022-01-26T08:01:19.636" v="774" actId="47"/>
        <pc:sldMkLst>
          <pc:docMk/>
          <pc:sldMk cId="1745826189" sldId="339"/>
        </pc:sldMkLst>
      </pc:sldChg>
      <pc:sldChg chg="addSp delSp modSp new mod">
        <pc:chgData name="Gerjan de Ruiter" userId="5d7c516b-9dcd-41a8-99d3-54425d29895b" providerId="ADAL" clId="{11800E21-7BE1-4ED5-9D84-593040922333}" dt="2022-01-26T08:06:18.535" v="1008" actId="20577"/>
        <pc:sldMkLst>
          <pc:docMk/>
          <pc:sldMk cId="1807143282" sldId="340"/>
        </pc:sldMkLst>
        <pc:spChg chg="mod">
          <ac:chgData name="Gerjan de Ruiter" userId="5d7c516b-9dcd-41a8-99d3-54425d29895b" providerId="ADAL" clId="{11800E21-7BE1-4ED5-9D84-593040922333}" dt="2022-01-26T08:05:15.101" v="864" actId="14100"/>
          <ac:spMkLst>
            <pc:docMk/>
            <pc:sldMk cId="1807143282" sldId="340"/>
            <ac:spMk id="2" creationId="{B56417BA-C640-4CB8-B9B1-0262E2095697}"/>
          </ac:spMkLst>
        </pc:spChg>
        <pc:spChg chg="mod">
          <ac:chgData name="Gerjan de Ruiter" userId="5d7c516b-9dcd-41a8-99d3-54425d29895b" providerId="ADAL" clId="{11800E21-7BE1-4ED5-9D84-593040922333}" dt="2022-01-26T08:06:18.535" v="1008" actId="20577"/>
          <ac:spMkLst>
            <pc:docMk/>
            <pc:sldMk cId="1807143282" sldId="340"/>
            <ac:spMk id="3" creationId="{C174864E-67CD-4A71-A091-3D6DABC34629}"/>
          </ac:spMkLst>
        </pc:spChg>
        <pc:spChg chg="del">
          <ac:chgData name="Gerjan de Ruiter" userId="5d7c516b-9dcd-41a8-99d3-54425d29895b" providerId="ADAL" clId="{11800E21-7BE1-4ED5-9D84-593040922333}" dt="2022-01-26T08:01:54.217" v="775"/>
          <ac:spMkLst>
            <pc:docMk/>
            <pc:sldMk cId="1807143282" sldId="340"/>
            <ac:spMk id="4" creationId="{C7BFD2A4-2370-46BD-B0B0-3EEEC970398B}"/>
          </ac:spMkLst>
        </pc:spChg>
        <pc:spChg chg="add del mod">
          <ac:chgData name="Gerjan de Ruiter" userId="5d7c516b-9dcd-41a8-99d3-54425d29895b" providerId="ADAL" clId="{11800E21-7BE1-4ED5-9D84-593040922333}" dt="2022-01-26T08:02:14.398" v="783"/>
          <ac:spMkLst>
            <pc:docMk/>
            <pc:sldMk cId="1807143282" sldId="340"/>
            <ac:spMk id="6" creationId="{6B3C747E-DF24-4065-A5D5-6665C6734B03}"/>
          </ac:spMkLst>
        </pc:spChg>
        <pc:picChg chg="add del mod">
          <ac:chgData name="Gerjan de Ruiter" userId="5d7c516b-9dcd-41a8-99d3-54425d29895b" providerId="ADAL" clId="{11800E21-7BE1-4ED5-9D84-593040922333}" dt="2022-01-26T08:02:06.628" v="782" actId="478"/>
          <ac:picMkLst>
            <pc:docMk/>
            <pc:sldMk cId="1807143282" sldId="340"/>
            <ac:picMk id="3074" creationId="{0BB95787-623C-43A8-8D1B-035503128802}"/>
          </ac:picMkLst>
        </pc:picChg>
        <pc:picChg chg="add mod">
          <ac:chgData name="Gerjan de Ruiter" userId="5d7c516b-9dcd-41a8-99d3-54425d29895b" providerId="ADAL" clId="{11800E21-7BE1-4ED5-9D84-593040922333}" dt="2022-01-26T08:05:18.260" v="866" actId="1076"/>
          <ac:picMkLst>
            <pc:docMk/>
            <pc:sldMk cId="1807143282" sldId="340"/>
            <ac:picMk id="3076" creationId="{A779984D-CE73-4AC3-BBE2-A2A6FCA3E98A}"/>
          </ac:picMkLst>
        </pc:picChg>
      </pc:sldChg>
      <pc:sldChg chg="modSp add mod modAnim">
        <pc:chgData name="Gerjan de Ruiter" userId="5d7c516b-9dcd-41a8-99d3-54425d29895b" providerId="ADAL" clId="{11800E21-7BE1-4ED5-9D84-593040922333}" dt="2022-01-26T08:06:54.537" v="1050"/>
        <pc:sldMkLst>
          <pc:docMk/>
          <pc:sldMk cId="1644764491" sldId="341"/>
        </pc:sldMkLst>
        <pc:spChg chg="mod">
          <ac:chgData name="Gerjan de Ruiter" userId="5d7c516b-9dcd-41a8-99d3-54425d29895b" providerId="ADAL" clId="{11800E21-7BE1-4ED5-9D84-593040922333}" dt="2022-01-26T08:06:39.262" v="1046" actId="20577"/>
          <ac:spMkLst>
            <pc:docMk/>
            <pc:sldMk cId="1644764491" sldId="341"/>
            <ac:spMk id="2" creationId="{B56417BA-C640-4CB8-B9B1-0262E2095697}"/>
          </ac:spMkLst>
        </pc:spChg>
        <pc:spChg chg="mod">
          <ac:chgData name="Gerjan de Ruiter" userId="5d7c516b-9dcd-41a8-99d3-54425d29895b" providerId="ADAL" clId="{11800E21-7BE1-4ED5-9D84-593040922333}" dt="2022-01-26T08:06:51.680" v="1049" actId="20577"/>
          <ac:spMkLst>
            <pc:docMk/>
            <pc:sldMk cId="1644764491" sldId="341"/>
            <ac:spMk id="3" creationId="{C174864E-67CD-4A71-A091-3D6DABC34629}"/>
          </ac:spMkLst>
        </pc:spChg>
      </pc:sldChg>
      <pc:sldChg chg="new del">
        <pc:chgData name="Gerjan de Ruiter" userId="5d7c516b-9dcd-41a8-99d3-54425d29895b" providerId="ADAL" clId="{11800E21-7BE1-4ED5-9D84-593040922333}" dt="2022-01-26T08:07:01.536" v="1052" actId="47"/>
        <pc:sldMkLst>
          <pc:docMk/>
          <pc:sldMk cId="1024860487" sldId="342"/>
        </pc:sldMkLst>
      </pc:sldChg>
      <pc:sldChg chg="add">
        <pc:chgData name="Gerjan de Ruiter" userId="5d7c516b-9dcd-41a8-99d3-54425d29895b" providerId="ADAL" clId="{11800E21-7BE1-4ED5-9D84-593040922333}" dt="2022-01-26T08:07:03.161" v="1053"/>
        <pc:sldMkLst>
          <pc:docMk/>
          <pc:sldMk cId="2169773489" sldId="342"/>
        </pc:sldMkLst>
      </pc:sldChg>
      <pc:sldChg chg="new del">
        <pc:chgData name="Gerjan de Ruiter" userId="5d7c516b-9dcd-41a8-99d3-54425d29895b" providerId="ADAL" clId="{11800E21-7BE1-4ED5-9D84-593040922333}" dt="2022-01-26T08:07:30.469" v="1056" actId="47"/>
        <pc:sldMkLst>
          <pc:docMk/>
          <pc:sldMk cId="4176594065" sldId="343"/>
        </pc:sldMkLst>
      </pc:sldChg>
      <pc:sldChg chg="addSp delSp modSp add mod delAnim modAnim">
        <pc:chgData name="Gerjan de Ruiter" userId="5d7c516b-9dcd-41a8-99d3-54425d29895b" providerId="ADAL" clId="{11800E21-7BE1-4ED5-9D84-593040922333}" dt="2022-01-26T08:09:41.060" v="1412"/>
        <pc:sldMkLst>
          <pc:docMk/>
          <pc:sldMk cId="901556351" sldId="344"/>
        </pc:sldMkLst>
        <pc:spChg chg="mod">
          <ac:chgData name="Gerjan de Ruiter" userId="5d7c516b-9dcd-41a8-99d3-54425d29895b" providerId="ADAL" clId="{11800E21-7BE1-4ED5-9D84-593040922333}" dt="2022-01-26T08:08:21.820" v="1266" actId="14100"/>
          <ac:spMkLst>
            <pc:docMk/>
            <pc:sldMk cId="901556351" sldId="344"/>
            <ac:spMk id="2" creationId="{B56417BA-C640-4CB8-B9B1-0262E2095697}"/>
          </ac:spMkLst>
        </pc:spChg>
        <pc:spChg chg="del mod">
          <ac:chgData name="Gerjan de Ruiter" userId="5d7c516b-9dcd-41a8-99d3-54425d29895b" providerId="ADAL" clId="{11800E21-7BE1-4ED5-9D84-593040922333}" dt="2022-01-26T08:09:25.323" v="1404" actId="478"/>
          <ac:spMkLst>
            <pc:docMk/>
            <pc:sldMk cId="901556351" sldId="344"/>
            <ac:spMk id="3" creationId="{C174864E-67CD-4A71-A091-3D6DABC34629}"/>
          </ac:spMkLst>
        </pc:spChg>
        <pc:picChg chg="add mod">
          <ac:chgData name="Gerjan de Ruiter" userId="5d7c516b-9dcd-41a8-99d3-54425d29895b" providerId="ADAL" clId="{11800E21-7BE1-4ED5-9D84-593040922333}" dt="2022-01-26T08:09:27.894" v="1406" actId="1076"/>
          <ac:picMkLst>
            <pc:docMk/>
            <pc:sldMk cId="901556351" sldId="344"/>
            <ac:picMk id="6" creationId="{C66F140F-7A17-4682-82C2-55CEE2C47C02}"/>
          </ac:picMkLst>
        </pc:picChg>
        <pc:picChg chg="add mod">
          <ac:chgData name="Gerjan de Ruiter" userId="5d7c516b-9dcd-41a8-99d3-54425d29895b" providerId="ADAL" clId="{11800E21-7BE1-4ED5-9D84-593040922333}" dt="2022-01-26T08:09:40.341" v="1411" actId="1076"/>
          <ac:picMkLst>
            <pc:docMk/>
            <pc:sldMk cId="901556351" sldId="344"/>
            <ac:picMk id="7" creationId="{83890E17-D22A-4C33-AB6D-FAC9966D871B}"/>
          </ac:picMkLst>
        </pc:picChg>
        <pc:picChg chg="mod">
          <ac:chgData name="Gerjan de Ruiter" userId="5d7c516b-9dcd-41a8-99d3-54425d29895b" providerId="ADAL" clId="{11800E21-7BE1-4ED5-9D84-593040922333}" dt="2022-01-26T08:08:19.276" v="1265" actId="14100"/>
          <ac:picMkLst>
            <pc:docMk/>
            <pc:sldMk cId="901556351" sldId="344"/>
            <ac:picMk id="3076" creationId="{A779984D-CE73-4AC3-BBE2-A2A6FCA3E98A}"/>
          </ac:picMkLst>
        </pc:picChg>
      </pc:sldChg>
      <pc:sldChg chg="modSp add mod modAnim modNotesTx">
        <pc:chgData name="Gerjan de Ruiter" userId="5d7c516b-9dcd-41a8-99d3-54425d29895b" providerId="ADAL" clId="{11800E21-7BE1-4ED5-9D84-593040922333}" dt="2022-01-26T08:11:04.606" v="1582" actId="20577"/>
        <pc:sldMkLst>
          <pc:docMk/>
          <pc:sldMk cId="203310277" sldId="345"/>
        </pc:sldMkLst>
        <pc:spChg chg="mod">
          <ac:chgData name="Gerjan de Ruiter" userId="5d7c516b-9dcd-41a8-99d3-54425d29895b" providerId="ADAL" clId="{11800E21-7BE1-4ED5-9D84-593040922333}" dt="2022-01-26T08:10:29.100" v="1563" actId="14100"/>
          <ac:spMkLst>
            <pc:docMk/>
            <pc:sldMk cId="203310277" sldId="345"/>
            <ac:spMk id="2" creationId="{B56417BA-C640-4CB8-B9B1-0262E2095697}"/>
          </ac:spMkLst>
        </pc:spChg>
        <pc:spChg chg="mod">
          <ac:chgData name="Gerjan de Ruiter" userId="5d7c516b-9dcd-41a8-99d3-54425d29895b" providerId="ADAL" clId="{11800E21-7BE1-4ED5-9D84-593040922333}" dt="2022-01-26T08:11:04.606" v="1582" actId="20577"/>
          <ac:spMkLst>
            <pc:docMk/>
            <pc:sldMk cId="203310277" sldId="345"/>
            <ac:spMk id="3" creationId="{C174864E-67CD-4A71-A091-3D6DABC34629}"/>
          </ac:spMkLst>
        </pc:spChg>
      </pc:sldChg>
      <pc:sldMasterChg chg="del delSldLayout">
        <pc:chgData name="Gerjan de Ruiter" userId="5d7c516b-9dcd-41a8-99d3-54425d29895b" providerId="ADAL" clId="{11800E21-7BE1-4ED5-9D84-593040922333}" dt="2022-01-26T07:49:14.270" v="542" actId="700"/>
        <pc:sldMasterMkLst>
          <pc:docMk/>
          <pc:sldMasterMk cId="3636113206" sldId="2147483648"/>
        </pc:sldMasterMkLst>
        <pc:sldLayoutChg chg="del">
          <pc:chgData name="Gerjan de Ruiter" userId="5d7c516b-9dcd-41a8-99d3-54425d29895b" providerId="ADAL" clId="{11800E21-7BE1-4ED5-9D84-593040922333}" dt="2022-01-26T07:49:14.270" v="542" actId="700"/>
          <pc:sldLayoutMkLst>
            <pc:docMk/>
            <pc:sldMasterMk cId="3636113206" sldId="2147483648"/>
            <pc:sldLayoutMk cId="2200840517" sldId="2147483649"/>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2356660057" sldId="2147483650"/>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161206097" sldId="2147483651"/>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3315119310" sldId="2147483652"/>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2239535052" sldId="2147483653"/>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219653499" sldId="2147483654"/>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2575226381" sldId="2147483655"/>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340901391" sldId="2147483656"/>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3033965611" sldId="2147483657"/>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3394604851" sldId="2147483658"/>
          </pc:sldLayoutMkLst>
        </pc:sldLayoutChg>
        <pc:sldLayoutChg chg="del">
          <pc:chgData name="Gerjan de Ruiter" userId="5d7c516b-9dcd-41a8-99d3-54425d29895b" providerId="ADAL" clId="{11800E21-7BE1-4ED5-9D84-593040922333}" dt="2022-01-26T07:49:14.270" v="542" actId="700"/>
          <pc:sldLayoutMkLst>
            <pc:docMk/>
            <pc:sldMasterMk cId="3636113206" sldId="2147483648"/>
            <pc:sldLayoutMk cId="3957204266" sldId="2147483659"/>
          </pc:sldLayoutMkLst>
        </pc:sldLayoutChg>
      </pc:sldMasterChg>
      <pc:sldMasterChg chg="delSldLayout">
        <pc:chgData name="Gerjan de Ruiter" userId="5d7c516b-9dcd-41a8-99d3-54425d29895b" providerId="ADAL" clId="{11800E21-7BE1-4ED5-9D84-593040922333}" dt="2022-01-26T07:47:43.672" v="479" actId="47"/>
        <pc:sldMasterMkLst>
          <pc:docMk/>
          <pc:sldMasterMk cId="2128565338" sldId="2147483660"/>
        </pc:sldMasterMkLst>
        <pc:sldLayoutChg chg="del">
          <pc:chgData name="Gerjan de Ruiter" userId="5d7c516b-9dcd-41a8-99d3-54425d29895b" providerId="ADAL" clId="{11800E21-7BE1-4ED5-9D84-593040922333}" dt="2022-01-26T07:47:43.672" v="479" actId="47"/>
          <pc:sldLayoutMkLst>
            <pc:docMk/>
            <pc:sldMasterMk cId="2128565338" sldId="2147483660"/>
            <pc:sldLayoutMk cId="2998901730" sldId="2147483691"/>
          </pc:sldLayoutMkLst>
        </pc:sldLayoutChg>
        <pc:sldLayoutChg chg="del">
          <pc:chgData name="Gerjan de Ruiter" userId="5d7c516b-9dcd-41a8-99d3-54425d29895b" providerId="ADAL" clId="{11800E21-7BE1-4ED5-9D84-593040922333}" dt="2022-01-26T07:47:40.633" v="470" actId="47"/>
          <pc:sldLayoutMkLst>
            <pc:docMk/>
            <pc:sldMasterMk cId="2128565338" sldId="2147483660"/>
            <pc:sldLayoutMk cId="2825858608"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F9A82-2AAA-4A53-A21A-594F4EDE85D1}" type="datetimeFigureOut">
              <a:rPr lang="nl-NL" smtClean="0"/>
              <a:t>26-1-2022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F5DA0-C827-49E8-BC56-83D9449595B2}" type="slidenum">
              <a:rPr lang="nl-NL" smtClean="0"/>
              <a:t>‹nr.›</a:t>
            </a:fld>
            <a:endParaRPr lang="nl-NL"/>
          </a:p>
        </p:txBody>
      </p:sp>
    </p:spTree>
    <p:extLst>
      <p:ext uri="{BB962C8B-B14F-4D97-AF65-F5344CB8AC3E}">
        <p14:creationId xmlns:p14="http://schemas.microsoft.com/office/powerpoint/2010/main" val="42648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1</a:t>
            </a:fld>
            <a:endParaRPr lang="nl-NL"/>
          </a:p>
        </p:txBody>
      </p:sp>
    </p:spTree>
    <p:extLst>
      <p:ext uri="{BB962C8B-B14F-4D97-AF65-F5344CB8AC3E}">
        <p14:creationId xmlns:p14="http://schemas.microsoft.com/office/powerpoint/2010/main" val="264493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lnSpc>
                <a:spcPct val="107000"/>
              </a:lnSpc>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Deel-economie; Geef-economie;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Purpose</a:t>
            </a:r>
            <a:r>
              <a:rPr lang="nl-NL" sz="1800" dirty="0">
                <a:effectLst/>
                <a:latin typeface="Calibri" panose="020F0502020204030204" pitchFamily="34" charset="0"/>
                <a:ea typeface="Calibri" panose="020F0502020204030204" pitchFamily="34" charset="0"/>
                <a:cs typeface="Times New Roman" panose="02020603050405020304" pitchFamily="18" charset="0"/>
              </a:rPr>
              <a:t> economie; Donut economie; Nieuwe economie; Performance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Sufficiency</a:t>
            </a:r>
            <a:r>
              <a:rPr lang="nl-NL" sz="1800" dirty="0">
                <a:effectLst/>
                <a:latin typeface="Calibri" panose="020F0502020204030204" pitchFamily="34" charset="0"/>
                <a:ea typeface="Calibri" panose="020F0502020204030204" pitchFamily="34" charset="0"/>
                <a:cs typeface="Times New Roman" panose="02020603050405020304" pitchFamily="18" charset="0"/>
              </a:rPr>
              <a:t> economie; Blue economie</a:t>
            </a:r>
          </a:p>
          <a:p>
            <a:pPr marL="742950" lvl="1" indent="-285750">
              <a:lnSpc>
                <a:spcPct val="107000"/>
              </a:lnSpc>
              <a:spcAft>
                <a:spcPts val="800"/>
              </a:spcAft>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Basisinkomen</a:t>
            </a:r>
          </a:p>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3</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Een basisinkomen is een gegarandeerd inkomen dat elke burger/inwoner van de overheid krijgt. Met basisinkomen wordt over het algemeen een onvoorwaardelijk basisinkomen bedoeld, waarbij iedere burger hetzelfde krijgt ongeacht over welke overige inkomsten of over welk vermogen hij of zij beschikt.</a:t>
            </a:r>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4</a:t>
            </a:fld>
            <a:endParaRPr lang="nl-NL"/>
          </a:p>
        </p:txBody>
      </p:sp>
    </p:spTree>
    <p:extLst>
      <p:ext uri="{BB962C8B-B14F-4D97-AF65-F5344CB8AC3E}">
        <p14:creationId xmlns:p14="http://schemas.microsoft.com/office/powerpoint/2010/main" val="275209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7</a:t>
            </a:fld>
            <a:endParaRPr lang="nl-NL"/>
          </a:p>
        </p:txBody>
      </p:sp>
    </p:spTree>
    <p:extLst>
      <p:ext uri="{BB962C8B-B14F-4D97-AF65-F5344CB8AC3E}">
        <p14:creationId xmlns:p14="http://schemas.microsoft.com/office/powerpoint/2010/main" val="315190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dirty="0"/>
              <a:t>Lineaire economie </a:t>
            </a:r>
            <a:r>
              <a:rPr lang="nl-NL" dirty="0"/>
              <a:t>en verduurzaming richt men zich op de efficiëntie. Het minimaliseren van de ecologische impact. Het verlengen/uitstellen van overbelasting voor de planeet. </a:t>
            </a:r>
          </a:p>
          <a:p>
            <a:pPr marL="0" indent="0">
              <a:buNone/>
            </a:pPr>
            <a:r>
              <a:rPr lang="nl-NL" b="1" dirty="0"/>
              <a:t>Circulaire economie </a:t>
            </a:r>
            <a:r>
              <a:rPr lang="nl-NL" dirty="0"/>
              <a:t>wordt er gezocht naar een positieve impact op ecologisch, economisch en sociaal gebied (People, </a:t>
            </a:r>
            <a:r>
              <a:rPr lang="nl-NL" dirty="0" err="1"/>
              <a:t>planet</a:t>
            </a:r>
            <a:r>
              <a:rPr lang="nl-NL" dirty="0"/>
              <a:t>, </a:t>
            </a:r>
            <a:r>
              <a:rPr lang="nl-NL" dirty="0" err="1"/>
              <a:t>profit</a:t>
            </a:r>
            <a:r>
              <a:rPr lang="nl-NL" dirty="0"/>
              <a:t>). </a:t>
            </a:r>
          </a:p>
          <a:p>
            <a:pPr marL="0" indent="0">
              <a:buNone/>
            </a:pPr>
            <a:endParaRPr lang="nl-NL" dirty="0"/>
          </a:p>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8</a:t>
            </a:fld>
            <a:endParaRPr lang="nl-NL"/>
          </a:p>
        </p:txBody>
      </p:sp>
    </p:spTree>
    <p:extLst>
      <p:ext uri="{BB962C8B-B14F-4D97-AF65-F5344CB8AC3E}">
        <p14:creationId xmlns:p14="http://schemas.microsoft.com/office/powerpoint/2010/main" val="412040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10</a:t>
            </a:fld>
            <a:endParaRPr lang="nl-NL"/>
          </a:p>
        </p:txBody>
      </p:sp>
    </p:spTree>
    <p:extLst>
      <p:ext uri="{BB962C8B-B14F-4D97-AF65-F5344CB8AC3E}">
        <p14:creationId xmlns:p14="http://schemas.microsoft.com/office/powerpoint/2010/main" val="3828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Gezonde materialen:</a:t>
            </a:r>
            <a:r>
              <a:rPr lang="nl-NL" dirty="0"/>
              <a:t> alle gebruikte chemische ingrediënten zijn onschadelijk voor mens en milieu.</a:t>
            </a:r>
          </a:p>
          <a:p>
            <a:r>
              <a:rPr lang="nl-NL" b="1" dirty="0"/>
              <a:t>Hergebruik van materialen:</a:t>
            </a:r>
            <a:r>
              <a:rPr lang="nl-NL" dirty="0"/>
              <a:t> Alle materialen van het product krijgen na gebruik een nieuwe functie. Ofwel is het afval dat als voedsel dient voor de natuur (biologische kringloop) en moet het dus onschadelijk zijn, ofwel kunnen de onderdelen in het productieproces voor een nieuw product (technische kringloop) gebruikt worden.</a:t>
            </a:r>
          </a:p>
          <a:p>
            <a:r>
              <a:rPr lang="nl-NL" b="1" dirty="0"/>
              <a:t>Hernieuwbare energie: </a:t>
            </a:r>
            <a:r>
              <a:rPr lang="nl-NL" dirty="0"/>
              <a:t>In het productieproces moet gebruik gemaakt worden van duurzame energiebronnen, zoals zonne-energie of water.</a:t>
            </a:r>
          </a:p>
          <a:p>
            <a:r>
              <a:rPr lang="nl-NL" b="1" dirty="0"/>
              <a:t>Waterbeheer:</a:t>
            </a:r>
            <a:r>
              <a:rPr lang="nl-NL" dirty="0"/>
              <a:t> bedrijven die </a:t>
            </a:r>
            <a:r>
              <a:rPr lang="nl-NL" dirty="0" err="1"/>
              <a:t>Cradle</a:t>
            </a:r>
            <a:r>
              <a:rPr lang="nl-NL" dirty="0"/>
              <a:t> </a:t>
            </a:r>
            <a:r>
              <a:rPr lang="nl-NL" dirty="0" err="1"/>
              <a:t>to</a:t>
            </a:r>
            <a:r>
              <a:rPr lang="nl-NL" dirty="0"/>
              <a:t> </a:t>
            </a:r>
            <a:r>
              <a:rPr lang="nl-NL" dirty="0" err="1"/>
              <a:t>Cradle</a:t>
            </a:r>
            <a:r>
              <a:rPr lang="nl-NL" dirty="0"/>
              <a:t> willen werken, moeten aantonen dat zij hun water op een verantwoorde en efficiënte manier gebruiken en dat het water dat ze lozen op het oppervlaktewater schoon is.</a:t>
            </a:r>
          </a:p>
          <a:p>
            <a:r>
              <a:rPr lang="nl-NL" b="1" dirty="0"/>
              <a:t>Sociale rechtvaardigheid en bedrijfsethiek:</a:t>
            </a:r>
            <a:r>
              <a:rPr lang="nl-NL" dirty="0"/>
              <a:t> bedrijven moeten aantonen dat zij de meest hoogstaande principes aanhouden in de verantwoordelijkheid naar hun personeel en alle andere mogelijke belanghebbenden.</a:t>
            </a:r>
          </a:p>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11</a:t>
            </a:fld>
            <a:endParaRPr lang="nl-NL"/>
          </a:p>
        </p:txBody>
      </p:sp>
    </p:spTree>
    <p:extLst>
      <p:ext uri="{BB962C8B-B14F-4D97-AF65-F5344CB8AC3E}">
        <p14:creationId xmlns:p14="http://schemas.microsoft.com/office/powerpoint/2010/main" val="262586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Gezonde materialen:</a:t>
            </a:r>
            <a:r>
              <a:rPr lang="nl-NL" dirty="0"/>
              <a:t> alle gebruikte chemische ingrediënten zijn onschadelijk voor mens en milieu.</a:t>
            </a:r>
          </a:p>
          <a:p>
            <a:r>
              <a:rPr lang="nl-NL" b="1" dirty="0"/>
              <a:t>Hergebruik van materialen:</a:t>
            </a:r>
            <a:r>
              <a:rPr lang="nl-NL" dirty="0"/>
              <a:t> Alle materialen van het product krijgen na gebruik een nieuwe functie. Ofwel is het afval dat als voedsel dient voor de natuur (biologische kringloop) en moet het dus onschadelijk zijn, ofwel kunnen de onderdelen in het productieproces voor een nieuw product (technische kringloop) gebruikt worden.</a:t>
            </a:r>
          </a:p>
          <a:p>
            <a:r>
              <a:rPr lang="nl-NL" b="1" dirty="0"/>
              <a:t>Hernieuwbare energie: </a:t>
            </a:r>
            <a:r>
              <a:rPr lang="nl-NL" dirty="0"/>
              <a:t>In het productieproces moet gebruik gemaakt worden van duurzame energiebronnen, zoals zonne-energie of water.</a:t>
            </a:r>
          </a:p>
          <a:p>
            <a:r>
              <a:rPr lang="nl-NL" b="1" dirty="0"/>
              <a:t>Waterbeheer:</a:t>
            </a:r>
            <a:r>
              <a:rPr lang="nl-NL" dirty="0"/>
              <a:t> bedrijven die </a:t>
            </a:r>
            <a:r>
              <a:rPr lang="nl-NL" dirty="0" err="1"/>
              <a:t>Cradle</a:t>
            </a:r>
            <a:r>
              <a:rPr lang="nl-NL" dirty="0"/>
              <a:t> </a:t>
            </a:r>
            <a:r>
              <a:rPr lang="nl-NL" dirty="0" err="1"/>
              <a:t>to</a:t>
            </a:r>
            <a:r>
              <a:rPr lang="nl-NL" dirty="0"/>
              <a:t> </a:t>
            </a:r>
            <a:r>
              <a:rPr lang="nl-NL" dirty="0" err="1"/>
              <a:t>Cradle</a:t>
            </a:r>
            <a:r>
              <a:rPr lang="nl-NL" dirty="0"/>
              <a:t> willen werken, moeten aantonen dat zij hun water op een verantwoorde en efficiënte manier gebruiken en dat het water dat ze lozen op het oppervlaktewater schoon is.</a:t>
            </a:r>
          </a:p>
          <a:p>
            <a:r>
              <a:rPr lang="nl-NL" b="1" dirty="0"/>
              <a:t>Sociale rechtvaardigheid en bedrijfsethiek:</a:t>
            </a:r>
            <a:r>
              <a:rPr lang="nl-NL" dirty="0"/>
              <a:t> bedrijven moeten aantonen dat zij de meest hoogstaande principes aanhouden in de verantwoordelijkheid naar hun personeel en alle andere mogelijke belanghebbenden.</a:t>
            </a:r>
          </a:p>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18</a:t>
            </a:fld>
            <a:endParaRPr lang="nl-NL"/>
          </a:p>
        </p:txBody>
      </p:sp>
    </p:spTree>
    <p:extLst>
      <p:ext uri="{BB962C8B-B14F-4D97-AF65-F5344CB8AC3E}">
        <p14:creationId xmlns:p14="http://schemas.microsoft.com/office/powerpoint/2010/main" val="3609952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57606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56574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2197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752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33038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68180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841347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333463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1143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75638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8372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86327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4114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057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978223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0182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83329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096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706800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609040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998059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028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26-1-2022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10611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908624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26-1-2022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0103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26-1-2022</a:t>
            </a:fld>
            <a:endParaRPr lang="nl-NL"/>
          </a:p>
        </p:txBody>
      </p:sp>
    </p:spTree>
    <p:extLst>
      <p:ext uri="{BB962C8B-B14F-4D97-AF65-F5344CB8AC3E}">
        <p14:creationId xmlns:p14="http://schemas.microsoft.com/office/powerpoint/2010/main" val="136069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67738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54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62019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4585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4745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2856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gif"/></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jpe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pL9P_e44SM" TargetMode="External"/><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hyperlink" Target="https://www.youtube.com/watch?v=ygzIf-h6jjs" TargetMode="Externa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6.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Herhaling</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2c kringloop">
            <a:extLst>
              <a:ext uri="{FF2B5EF4-FFF2-40B4-BE49-F238E27FC236}">
                <a16:creationId xmlns:a16="http://schemas.microsoft.com/office/drawing/2014/main" id="{7210D5FF-64E4-410F-A50B-5CEFF2AB2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73" y="356444"/>
            <a:ext cx="3297627" cy="1391923"/>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a:extLst>
              <a:ext uri="{FF2B5EF4-FFF2-40B4-BE49-F238E27FC236}">
                <a16:creationId xmlns:a16="http://schemas.microsoft.com/office/drawing/2014/main" id="{D460288C-274A-40C3-9D9B-7224CD406F22}"/>
              </a:ext>
            </a:extLst>
          </p:cNvPr>
          <p:cNvPicPr>
            <a:picLocks noChangeAspect="1"/>
          </p:cNvPicPr>
          <p:nvPr/>
        </p:nvPicPr>
        <p:blipFill>
          <a:blip r:embed="rId4"/>
          <a:stretch>
            <a:fillRect/>
          </a:stretch>
        </p:blipFill>
        <p:spPr>
          <a:xfrm>
            <a:off x="4119563" y="465487"/>
            <a:ext cx="7678737" cy="5927024"/>
          </a:xfrm>
          <a:prstGeom prst="rect">
            <a:avLst/>
          </a:prstGeom>
        </p:spPr>
      </p:pic>
      <p:pic>
        <p:nvPicPr>
          <p:cNvPr id="5" name="Tijdelijke aanduiding voor inhoud 4">
            <a:extLst>
              <a:ext uri="{FF2B5EF4-FFF2-40B4-BE49-F238E27FC236}">
                <a16:creationId xmlns:a16="http://schemas.microsoft.com/office/drawing/2014/main" id="{52CBA3A0-C952-4DE1-9A70-A1D69449885E}"/>
              </a:ext>
            </a:extLst>
          </p:cNvPr>
          <p:cNvPicPr>
            <a:picLocks noChangeAspect="1"/>
          </p:cNvPicPr>
          <p:nvPr/>
        </p:nvPicPr>
        <p:blipFill>
          <a:blip r:embed="rId5"/>
          <a:stretch>
            <a:fillRect/>
          </a:stretch>
        </p:blipFill>
        <p:spPr>
          <a:xfrm>
            <a:off x="84807" y="2998184"/>
            <a:ext cx="3483893" cy="2111450"/>
          </a:xfrm>
          <a:prstGeom prst="rect">
            <a:avLst/>
          </a:prstGeom>
        </p:spPr>
      </p:pic>
    </p:spTree>
    <p:extLst>
      <p:ext uri="{BB962C8B-B14F-4D97-AF65-F5344CB8AC3E}">
        <p14:creationId xmlns:p14="http://schemas.microsoft.com/office/powerpoint/2010/main" val="199797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pcycling, Recycling, and Downcycling - What's the difference? -  MaterialTrader.com">
            <a:extLst>
              <a:ext uri="{FF2B5EF4-FFF2-40B4-BE49-F238E27FC236}">
                <a16:creationId xmlns:a16="http://schemas.microsoft.com/office/drawing/2014/main" id="{DF673D79-7F51-46BA-B738-86E8800DF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92" y="2935287"/>
            <a:ext cx="6508595" cy="3213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radle To Cradle | Project Meubilair">
            <a:extLst>
              <a:ext uri="{FF2B5EF4-FFF2-40B4-BE49-F238E27FC236}">
                <a16:creationId xmlns:a16="http://schemas.microsoft.com/office/drawing/2014/main" id="{A8F74DFC-52CB-4ADC-812C-010E9080F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470" y="225366"/>
            <a:ext cx="2803930" cy="2179054"/>
          </a:xfrm>
          <a:prstGeom prst="rect">
            <a:avLst/>
          </a:prstGeom>
          <a:solidFill>
            <a:srgbClr val="FFFFFF"/>
          </a:solidFill>
        </p:spPr>
      </p:pic>
      <p:pic>
        <p:nvPicPr>
          <p:cNvPr id="5" name="Afbeelding 4">
            <a:extLst>
              <a:ext uri="{FF2B5EF4-FFF2-40B4-BE49-F238E27FC236}">
                <a16:creationId xmlns:a16="http://schemas.microsoft.com/office/drawing/2014/main" id="{7FBBEF86-1C5C-49EE-B30F-6309B7548165}"/>
              </a:ext>
            </a:extLst>
          </p:cNvPr>
          <p:cNvPicPr>
            <a:picLocks noChangeAspect="1"/>
          </p:cNvPicPr>
          <p:nvPr/>
        </p:nvPicPr>
        <p:blipFill>
          <a:blip r:embed="rId5"/>
          <a:stretch>
            <a:fillRect/>
          </a:stretch>
        </p:blipFill>
        <p:spPr>
          <a:xfrm>
            <a:off x="8961700" y="225366"/>
            <a:ext cx="2706830" cy="3604282"/>
          </a:xfrm>
          <a:prstGeom prst="rect">
            <a:avLst/>
          </a:prstGeom>
        </p:spPr>
      </p:pic>
      <p:pic>
        <p:nvPicPr>
          <p:cNvPr id="6" name="Picture 2" descr="Anti parkeerpaal met reflector voor afschermen van loop gebieden">
            <a:extLst>
              <a:ext uri="{FF2B5EF4-FFF2-40B4-BE49-F238E27FC236}">
                <a16:creationId xmlns:a16="http://schemas.microsoft.com/office/drawing/2014/main" id="{AB634359-F0F1-423D-A745-41BA00F2D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6907" y="4286122"/>
            <a:ext cx="2296416" cy="2296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rd Model U | Concept Cars | Diseno-Art">
            <a:extLst>
              <a:ext uri="{FF2B5EF4-FFF2-40B4-BE49-F238E27FC236}">
                <a16:creationId xmlns:a16="http://schemas.microsoft.com/office/drawing/2014/main" id="{9256BE33-6ECF-44B1-8B35-5B4ED38D61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550" y="458787"/>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7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9">
            <a:extLst>
              <a:ext uri="{FF2B5EF4-FFF2-40B4-BE49-F238E27FC236}">
                <a16:creationId xmlns:a16="http://schemas.microsoft.com/office/drawing/2014/main" id="{22B4002D-9CD2-48BC-B8EF-05B45363FC69}"/>
              </a:ext>
            </a:extLst>
          </p:cNvPr>
          <p:cNvPicPr>
            <a:picLocks noChangeAspect="1"/>
          </p:cNvPicPr>
          <p:nvPr/>
        </p:nvPicPr>
        <p:blipFill rotWithShape="1">
          <a:blip r:embed="rId2"/>
          <a:stretch/>
        </p:blipFill>
        <p:spPr>
          <a:xfrm>
            <a:off x="7021207" y="416553"/>
            <a:ext cx="4513030" cy="3012447"/>
          </a:xfrm>
          <a:prstGeom prst="rect">
            <a:avLst/>
          </a:prstGeom>
          <a:noFill/>
        </p:spPr>
      </p:pic>
      <p:pic>
        <p:nvPicPr>
          <p:cNvPr id="3" name="Picture 2" descr="Over BBE – BioBased Economy">
            <a:extLst>
              <a:ext uri="{FF2B5EF4-FFF2-40B4-BE49-F238E27FC236}">
                <a16:creationId xmlns:a16="http://schemas.microsoft.com/office/drawing/2014/main" id="{C1FF2C2B-3D8B-4BE1-BB3A-8ADF8F456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7315200" y="3797299"/>
            <a:ext cx="3925045" cy="2885438"/>
          </a:xfrm>
          <a:prstGeom prst="rect">
            <a:avLst/>
          </a:prstGeom>
          <a:solidFill>
            <a:srgbClr val="FFFFFF"/>
          </a:solidFill>
        </p:spPr>
      </p:pic>
      <p:pic>
        <p:nvPicPr>
          <p:cNvPr id="4" name="Picture 2" descr="Wispelturigheid Nederlandse economie zit levensgeluk in de ... - De  Limburger Mobile">
            <a:extLst>
              <a:ext uri="{FF2B5EF4-FFF2-40B4-BE49-F238E27FC236}">
                <a16:creationId xmlns:a16="http://schemas.microsoft.com/office/drawing/2014/main" id="{BB710A9E-E36F-4EE8-B370-F5ACE5812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55" y="4050777"/>
            <a:ext cx="4069380" cy="27163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nut economie – Economiewijs">
            <a:extLst>
              <a:ext uri="{FF2B5EF4-FFF2-40B4-BE49-F238E27FC236}">
                <a16:creationId xmlns:a16="http://schemas.microsoft.com/office/drawing/2014/main" id="{38DC1B56-3379-4807-A0FA-98660347F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61" y="585873"/>
            <a:ext cx="3565074" cy="2673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erslag: bijeenkomst ‘De Werkgroep Basisinkomen’ op 18 januari  2016">
            <a:extLst>
              <a:ext uri="{FF2B5EF4-FFF2-40B4-BE49-F238E27FC236}">
                <a16:creationId xmlns:a16="http://schemas.microsoft.com/office/drawing/2014/main" id="{723A1C04-4ACE-42D3-80EB-FD1A09206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207" y="3030538"/>
            <a:ext cx="30480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F0164-EB2F-4FBF-883E-C3C00B2939E6}"/>
              </a:ext>
            </a:extLst>
          </p:cNvPr>
          <p:cNvSpPr>
            <a:spLocks noGrp="1"/>
          </p:cNvSpPr>
          <p:nvPr>
            <p:ph type="ctrTitle"/>
          </p:nvPr>
        </p:nvSpPr>
        <p:spPr/>
        <p:txBody>
          <a:bodyPr/>
          <a:lstStyle/>
          <a:p>
            <a:r>
              <a:rPr lang="nl-NL" dirty="0"/>
              <a:t>Voorbeeld vragen</a:t>
            </a:r>
          </a:p>
        </p:txBody>
      </p:sp>
    </p:spTree>
    <p:extLst>
      <p:ext uri="{BB962C8B-B14F-4D97-AF65-F5344CB8AC3E}">
        <p14:creationId xmlns:p14="http://schemas.microsoft.com/office/powerpoint/2010/main" val="139128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417BA-C640-4CB8-B9B1-0262E2095697}"/>
              </a:ext>
            </a:extLst>
          </p:cNvPr>
          <p:cNvSpPr>
            <a:spLocks noGrp="1"/>
          </p:cNvSpPr>
          <p:nvPr>
            <p:ph type="title"/>
          </p:nvPr>
        </p:nvSpPr>
        <p:spPr>
          <a:xfrm>
            <a:off x="371476" y="296863"/>
            <a:ext cx="8543924" cy="1160403"/>
          </a:xfrm>
        </p:spPr>
        <p:txBody>
          <a:bodyPr/>
          <a:lstStyle/>
          <a:p>
            <a:r>
              <a:rPr lang="nl-NL" dirty="0"/>
              <a:t>Gaat het voorbeeld om de huidige economie of de circulaire?</a:t>
            </a:r>
          </a:p>
        </p:txBody>
      </p:sp>
      <p:sp>
        <p:nvSpPr>
          <p:cNvPr id="3" name="Tijdelijke aanduiding voor tekst 2">
            <a:extLst>
              <a:ext uri="{FF2B5EF4-FFF2-40B4-BE49-F238E27FC236}">
                <a16:creationId xmlns:a16="http://schemas.microsoft.com/office/drawing/2014/main" id="{C174864E-67CD-4A71-A091-3D6DABC34629}"/>
              </a:ext>
            </a:extLst>
          </p:cNvPr>
          <p:cNvSpPr>
            <a:spLocks noGrp="1"/>
          </p:cNvSpPr>
          <p:nvPr>
            <p:ph type="body" sz="quarter" idx="13"/>
          </p:nvPr>
        </p:nvSpPr>
        <p:spPr>
          <a:xfrm>
            <a:off x="371475" y="2349500"/>
            <a:ext cx="5645150" cy="3779837"/>
          </a:xfrm>
        </p:spPr>
        <p:txBody>
          <a:bodyPr/>
          <a:lstStyle/>
          <a:p>
            <a:pPr marL="0" indent="0">
              <a:buNone/>
            </a:pPr>
            <a:r>
              <a:rPr lang="nl-NL" dirty="0"/>
              <a:t>Het recycle van plastic tot plastic paaltjes langs de weg.</a:t>
            </a:r>
          </a:p>
          <a:p>
            <a:pPr marL="0" indent="0">
              <a:buNone/>
            </a:pPr>
            <a:endParaRPr lang="nl-NL" dirty="0"/>
          </a:p>
          <a:p>
            <a:pPr marL="0" indent="0">
              <a:buNone/>
            </a:pPr>
            <a:endParaRPr lang="nl-NL" dirty="0"/>
          </a:p>
          <a:p>
            <a:pPr marL="0" indent="0">
              <a:buNone/>
            </a:pPr>
            <a:r>
              <a:rPr lang="nl-NL" dirty="0"/>
              <a:t>Het kopen van kijk plezier in plaats van een televisie.</a:t>
            </a:r>
          </a:p>
        </p:txBody>
      </p:sp>
      <p:sp>
        <p:nvSpPr>
          <p:cNvPr id="5" name="Tijdelijke aanduiding voor tekst 4">
            <a:extLst>
              <a:ext uri="{FF2B5EF4-FFF2-40B4-BE49-F238E27FC236}">
                <a16:creationId xmlns:a16="http://schemas.microsoft.com/office/drawing/2014/main" id="{0ADFAA7D-60B6-42ED-A196-DB1551DBFC82}"/>
              </a:ext>
            </a:extLst>
          </p:cNvPr>
          <p:cNvSpPr>
            <a:spLocks noGrp="1"/>
          </p:cNvSpPr>
          <p:nvPr>
            <p:ph type="body" sz="quarter" idx="15"/>
          </p:nvPr>
        </p:nvSpPr>
        <p:spPr/>
        <p:txBody>
          <a:bodyPr/>
          <a:lstStyle/>
          <a:p>
            <a:endParaRPr lang="nl-NL"/>
          </a:p>
        </p:txBody>
      </p:sp>
      <p:pic>
        <p:nvPicPr>
          <p:cNvPr id="3076" name="Picture 4" descr="Vragen - Rijnhuyse">
            <a:extLst>
              <a:ext uri="{FF2B5EF4-FFF2-40B4-BE49-F238E27FC236}">
                <a16:creationId xmlns:a16="http://schemas.microsoft.com/office/drawing/2014/main" id="{A779984D-CE73-4AC3-BBE2-A2A6FCA3E98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292" r="21292"/>
          <a:stretch>
            <a:fillRect/>
          </a:stretch>
        </p:blipFill>
        <p:spPr bwMode="auto">
          <a:xfrm>
            <a:off x="7619999" y="1709738"/>
            <a:ext cx="3695321" cy="42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4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417BA-C640-4CB8-B9B1-0262E2095697}"/>
              </a:ext>
            </a:extLst>
          </p:cNvPr>
          <p:cNvSpPr>
            <a:spLocks noGrp="1"/>
          </p:cNvSpPr>
          <p:nvPr>
            <p:ph type="title"/>
          </p:nvPr>
        </p:nvSpPr>
        <p:spPr>
          <a:xfrm>
            <a:off x="371476" y="296863"/>
            <a:ext cx="8543924" cy="1160403"/>
          </a:xfrm>
        </p:spPr>
        <p:txBody>
          <a:bodyPr/>
          <a:lstStyle/>
          <a:p>
            <a:r>
              <a:rPr lang="nl-NL" dirty="0"/>
              <a:t>Welke kenmerken heeft een ecosysteem?</a:t>
            </a:r>
          </a:p>
        </p:txBody>
      </p:sp>
      <p:sp>
        <p:nvSpPr>
          <p:cNvPr id="3" name="Tijdelijke aanduiding voor tekst 2">
            <a:extLst>
              <a:ext uri="{FF2B5EF4-FFF2-40B4-BE49-F238E27FC236}">
                <a16:creationId xmlns:a16="http://schemas.microsoft.com/office/drawing/2014/main" id="{C174864E-67CD-4A71-A091-3D6DABC34629}"/>
              </a:ext>
            </a:extLst>
          </p:cNvPr>
          <p:cNvSpPr>
            <a:spLocks noGrp="1"/>
          </p:cNvSpPr>
          <p:nvPr>
            <p:ph type="body" sz="quarter" idx="13"/>
          </p:nvPr>
        </p:nvSpPr>
        <p:spPr>
          <a:xfrm>
            <a:off x="371475" y="2349500"/>
            <a:ext cx="5645150" cy="3779837"/>
          </a:xfrm>
        </p:spPr>
        <p:txBody>
          <a:bodyPr/>
          <a:lstStyle/>
          <a:p>
            <a:pPr marL="285750" indent="-285750">
              <a:buFontTx/>
              <a:buChar char="-"/>
            </a:pPr>
            <a:r>
              <a:rPr lang="nl-NL" sz="1800" dirty="0"/>
              <a:t>Netwerk van relaties tussen organismen</a:t>
            </a:r>
          </a:p>
          <a:p>
            <a:pPr marL="285750" indent="-285750">
              <a:buFontTx/>
              <a:buChar char="-"/>
            </a:pPr>
            <a:r>
              <a:rPr lang="nl-NL" sz="1800" dirty="0"/>
              <a:t>Circulatie van energie en materie</a:t>
            </a:r>
          </a:p>
          <a:p>
            <a:pPr marL="285750" indent="-285750">
              <a:buFontTx/>
              <a:buChar char="-"/>
            </a:pPr>
            <a:r>
              <a:rPr lang="nl-NL" sz="1800" dirty="0"/>
              <a:t>Dynamisch evenwicht</a:t>
            </a:r>
          </a:p>
          <a:p>
            <a:pPr marL="285750" indent="-285750">
              <a:buFontTx/>
              <a:buChar char="-"/>
            </a:pPr>
            <a:r>
              <a:rPr lang="nl-NL" sz="1800" dirty="0"/>
              <a:t>Zelf herstellend vermogen</a:t>
            </a:r>
          </a:p>
          <a:p>
            <a:pPr marL="285750" indent="-285750">
              <a:buFontTx/>
              <a:buChar char="-"/>
            </a:pPr>
            <a:r>
              <a:rPr lang="nl-NL" sz="1800" dirty="0"/>
              <a:t>Relaties met andere ecosystemen</a:t>
            </a:r>
          </a:p>
        </p:txBody>
      </p:sp>
      <p:sp>
        <p:nvSpPr>
          <p:cNvPr id="5" name="Tijdelijke aanduiding voor tekst 4">
            <a:extLst>
              <a:ext uri="{FF2B5EF4-FFF2-40B4-BE49-F238E27FC236}">
                <a16:creationId xmlns:a16="http://schemas.microsoft.com/office/drawing/2014/main" id="{0ADFAA7D-60B6-42ED-A196-DB1551DBFC82}"/>
              </a:ext>
            </a:extLst>
          </p:cNvPr>
          <p:cNvSpPr>
            <a:spLocks noGrp="1"/>
          </p:cNvSpPr>
          <p:nvPr>
            <p:ph type="body" sz="quarter" idx="15"/>
          </p:nvPr>
        </p:nvSpPr>
        <p:spPr/>
        <p:txBody>
          <a:bodyPr/>
          <a:lstStyle/>
          <a:p>
            <a:endParaRPr lang="nl-NL"/>
          </a:p>
        </p:txBody>
      </p:sp>
      <p:pic>
        <p:nvPicPr>
          <p:cNvPr id="3076" name="Picture 4" descr="Vragen - Rijnhuyse">
            <a:extLst>
              <a:ext uri="{FF2B5EF4-FFF2-40B4-BE49-F238E27FC236}">
                <a16:creationId xmlns:a16="http://schemas.microsoft.com/office/drawing/2014/main" id="{A779984D-CE73-4AC3-BBE2-A2A6FCA3E98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292" r="21292"/>
          <a:stretch>
            <a:fillRect/>
          </a:stretch>
        </p:blipFill>
        <p:spPr bwMode="auto">
          <a:xfrm>
            <a:off x="7619999" y="1709738"/>
            <a:ext cx="3695321" cy="42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417BA-C640-4CB8-B9B1-0262E2095697}"/>
              </a:ext>
            </a:extLst>
          </p:cNvPr>
          <p:cNvSpPr>
            <a:spLocks noGrp="1"/>
          </p:cNvSpPr>
          <p:nvPr>
            <p:ph type="title"/>
          </p:nvPr>
        </p:nvSpPr>
        <p:spPr>
          <a:xfrm>
            <a:off x="371476" y="296863"/>
            <a:ext cx="8543924" cy="1160403"/>
          </a:xfrm>
        </p:spPr>
        <p:txBody>
          <a:bodyPr/>
          <a:lstStyle/>
          <a:p>
            <a:r>
              <a:rPr lang="nl-NL" dirty="0"/>
              <a:t>Welke kenmerken heeft een ecosysteem?</a:t>
            </a:r>
          </a:p>
        </p:txBody>
      </p:sp>
      <p:sp>
        <p:nvSpPr>
          <p:cNvPr id="3" name="Tijdelijke aanduiding voor tekst 2">
            <a:extLst>
              <a:ext uri="{FF2B5EF4-FFF2-40B4-BE49-F238E27FC236}">
                <a16:creationId xmlns:a16="http://schemas.microsoft.com/office/drawing/2014/main" id="{C174864E-67CD-4A71-A091-3D6DABC34629}"/>
              </a:ext>
            </a:extLst>
          </p:cNvPr>
          <p:cNvSpPr>
            <a:spLocks noGrp="1"/>
          </p:cNvSpPr>
          <p:nvPr>
            <p:ph type="body" sz="quarter" idx="13"/>
          </p:nvPr>
        </p:nvSpPr>
        <p:spPr>
          <a:xfrm>
            <a:off x="371475" y="2349500"/>
            <a:ext cx="5645150" cy="3779837"/>
          </a:xfrm>
        </p:spPr>
        <p:txBody>
          <a:bodyPr/>
          <a:lstStyle/>
          <a:p>
            <a:pPr marL="285750" indent="-285750">
              <a:buFontTx/>
              <a:buChar char="-"/>
            </a:pPr>
            <a:r>
              <a:rPr lang="nl-NL" sz="1800" dirty="0"/>
              <a:t>Netwerk van relaties tussen organismen</a:t>
            </a:r>
          </a:p>
          <a:p>
            <a:pPr marL="285750" indent="-285750">
              <a:buFontTx/>
              <a:buChar char="-"/>
            </a:pPr>
            <a:r>
              <a:rPr lang="nl-NL" sz="1800" dirty="0"/>
              <a:t>Circulatie van energie en materie</a:t>
            </a:r>
          </a:p>
          <a:p>
            <a:pPr marL="285750" indent="-285750">
              <a:buFontTx/>
              <a:buChar char="-"/>
            </a:pPr>
            <a:r>
              <a:rPr lang="nl-NL" sz="1800" dirty="0"/>
              <a:t>Dynamisch evenwicht</a:t>
            </a:r>
          </a:p>
          <a:p>
            <a:pPr marL="285750" indent="-285750">
              <a:buFontTx/>
              <a:buChar char="-"/>
            </a:pPr>
            <a:r>
              <a:rPr lang="nl-NL" sz="1800" dirty="0"/>
              <a:t>Zelf herstellend vermogen</a:t>
            </a:r>
          </a:p>
          <a:p>
            <a:pPr marL="285750" indent="-285750">
              <a:buFontTx/>
              <a:buChar char="-"/>
            </a:pPr>
            <a:r>
              <a:rPr lang="nl-NL" sz="1800" dirty="0"/>
              <a:t>Relaties met andere ecosystemen</a:t>
            </a:r>
          </a:p>
        </p:txBody>
      </p:sp>
      <p:sp>
        <p:nvSpPr>
          <p:cNvPr id="5" name="Tijdelijke aanduiding voor tekst 4">
            <a:extLst>
              <a:ext uri="{FF2B5EF4-FFF2-40B4-BE49-F238E27FC236}">
                <a16:creationId xmlns:a16="http://schemas.microsoft.com/office/drawing/2014/main" id="{0ADFAA7D-60B6-42ED-A196-DB1551DBFC82}"/>
              </a:ext>
            </a:extLst>
          </p:cNvPr>
          <p:cNvSpPr>
            <a:spLocks noGrp="1"/>
          </p:cNvSpPr>
          <p:nvPr>
            <p:ph type="body" sz="quarter" idx="15"/>
          </p:nvPr>
        </p:nvSpPr>
        <p:spPr/>
        <p:txBody>
          <a:bodyPr/>
          <a:lstStyle/>
          <a:p>
            <a:endParaRPr lang="nl-NL"/>
          </a:p>
        </p:txBody>
      </p:sp>
      <p:pic>
        <p:nvPicPr>
          <p:cNvPr id="3076" name="Picture 4" descr="Vragen - Rijnhuyse">
            <a:extLst>
              <a:ext uri="{FF2B5EF4-FFF2-40B4-BE49-F238E27FC236}">
                <a16:creationId xmlns:a16="http://schemas.microsoft.com/office/drawing/2014/main" id="{A779984D-CE73-4AC3-BBE2-A2A6FCA3E98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292" r="21292"/>
          <a:stretch>
            <a:fillRect/>
          </a:stretch>
        </p:blipFill>
        <p:spPr bwMode="auto">
          <a:xfrm>
            <a:off x="7619999" y="1709738"/>
            <a:ext cx="3695321" cy="42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417BA-C640-4CB8-B9B1-0262E2095697}"/>
              </a:ext>
            </a:extLst>
          </p:cNvPr>
          <p:cNvSpPr>
            <a:spLocks noGrp="1"/>
          </p:cNvSpPr>
          <p:nvPr>
            <p:ph type="title"/>
          </p:nvPr>
        </p:nvSpPr>
        <p:spPr>
          <a:xfrm>
            <a:off x="371475" y="296863"/>
            <a:ext cx="11437745" cy="1160403"/>
          </a:xfrm>
        </p:spPr>
        <p:txBody>
          <a:bodyPr/>
          <a:lstStyle/>
          <a:p>
            <a:r>
              <a:rPr lang="nl-NL" dirty="0"/>
              <a:t>In de circulaire economie praten we over een biologische en technologische cyclus, wat is er van belang in de technologische cyclus?</a:t>
            </a:r>
          </a:p>
        </p:txBody>
      </p:sp>
      <p:sp>
        <p:nvSpPr>
          <p:cNvPr id="5" name="Tijdelijke aanduiding voor tekst 4">
            <a:extLst>
              <a:ext uri="{FF2B5EF4-FFF2-40B4-BE49-F238E27FC236}">
                <a16:creationId xmlns:a16="http://schemas.microsoft.com/office/drawing/2014/main" id="{0ADFAA7D-60B6-42ED-A196-DB1551DBFC82}"/>
              </a:ext>
            </a:extLst>
          </p:cNvPr>
          <p:cNvSpPr>
            <a:spLocks noGrp="1"/>
          </p:cNvSpPr>
          <p:nvPr>
            <p:ph type="body" sz="quarter" idx="15"/>
          </p:nvPr>
        </p:nvSpPr>
        <p:spPr/>
        <p:txBody>
          <a:bodyPr/>
          <a:lstStyle/>
          <a:p>
            <a:endParaRPr lang="nl-NL"/>
          </a:p>
        </p:txBody>
      </p:sp>
      <p:pic>
        <p:nvPicPr>
          <p:cNvPr id="3076" name="Picture 4" descr="Vragen - Rijnhuyse">
            <a:extLst>
              <a:ext uri="{FF2B5EF4-FFF2-40B4-BE49-F238E27FC236}">
                <a16:creationId xmlns:a16="http://schemas.microsoft.com/office/drawing/2014/main" id="{A779984D-CE73-4AC3-BBE2-A2A6FCA3E98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292" r="21292"/>
          <a:stretch>
            <a:fillRect/>
          </a:stretch>
        </p:blipFill>
        <p:spPr bwMode="auto">
          <a:xfrm>
            <a:off x="8915400" y="2891909"/>
            <a:ext cx="2510480" cy="2861551"/>
          </a:xfrm>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inhoud 4">
            <a:extLst>
              <a:ext uri="{FF2B5EF4-FFF2-40B4-BE49-F238E27FC236}">
                <a16:creationId xmlns:a16="http://schemas.microsoft.com/office/drawing/2014/main" id="{C66F140F-7A17-4682-82C2-55CEE2C47C02}"/>
              </a:ext>
            </a:extLst>
          </p:cNvPr>
          <p:cNvPicPr>
            <a:picLocks noChangeAspect="1"/>
          </p:cNvPicPr>
          <p:nvPr/>
        </p:nvPicPr>
        <p:blipFill>
          <a:blip r:embed="rId3"/>
          <a:stretch>
            <a:fillRect/>
          </a:stretch>
        </p:blipFill>
        <p:spPr>
          <a:xfrm>
            <a:off x="371475" y="2706084"/>
            <a:ext cx="3483893" cy="2111450"/>
          </a:xfrm>
          <a:prstGeom prst="rect">
            <a:avLst/>
          </a:prstGeom>
        </p:spPr>
      </p:pic>
      <p:pic>
        <p:nvPicPr>
          <p:cNvPr id="7" name="Tijdelijke aanduiding voor inhoud 3">
            <a:extLst>
              <a:ext uri="{FF2B5EF4-FFF2-40B4-BE49-F238E27FC236}">
                <a16:creationId xmlns:a16="http://schemas.microsoft.com/office/drawing/2014/main" id="{83890E17-D22A-4C33-AB6D-FAC9966D871B}"/>
              </a:ext>
            </a:extLst>
          </p:cNvPr>
          <p:cNvPicPr>
            <a:picLocks noChangeAspect="1"/>
          </p:cNvPicPr>
          <p:nvPr/>
        </p:nvPicPr>
        <p:blipFill>
          <a:blip r:embed="rId4"/>
          <a:stretch>
            <a:fillRect/>
          </a:stretch>
        </p:blipFill>
        <p:spPr>
          <a:xfrm>
            <a:off x="4594918" y="3504138"/>
            <a:ext cx="3403131" cy="2626791"/>
          </a:xfrm>
          <a:prstGeom prst="rect">
            <a:avLst/>
          </a:prstGeom>
        </p:spPr>
      </p:pic>
    </p:spTree>
    <p:extLst>
      <p:ext uri="{BB962C8B-B14F-4D97-AF65-F5344CB8AC3E}">
        <p14:creationId xmlns:p14="http://schemas.microsoft.com/office/powerpoint/2010/main" val="90155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417BA-C640-4CB8-B9B1-0262E2095697}"/>
              </a:ext>
            </a:extLst>
          </p:cNvPr>
          <p:cNvSpPr>
            <a:spLocks noGrp="1"/>
          </p:cNvSpPr>
          <p:nvPr>
            <p:ph type="title"/>
          </p:nvPr>
        </p:nvSpPr>
        <p:spPr>
          <a:xfrm>
            <a:off x="371476" y="296863"/>
            <a:ext cx="10042524" cy="1160403"/>
          </a:xfrm>
        </p:spPr>
        <p:txBody>
          <a:bodyPr/>
          <a:lstStyle/>
          <a:p>
            <a:r>
              <a:rPr lang="nl-NL" dirty="0"/>
              <a:t>Welke eisen stelt de organisatie </a:t>
            </a:r>
            <a:r>
              <a:rPr lang="nl-NL" dirty="0" err="1"/>
              <a:t>cradle</a:t>
            </a:r>
            <a:r>
              <a:rPr lang="nl-NL" dirty="0"/>
              <a:t> </a:t>
            </a:r>
            <a:r>
              <a:rPr lang="nl-NL" dirty="0" err="1"/>
              <a:t>to</a:t>
            </a:r>
            <a:r>
              <a:rPr lang="nl-NL" dirty="0"/>
              <a:t> </a:t>
            </a:r>
            <a:r>
              <a:rPr lang="nl-NL" dirty="0" err="1"/>
              <a:t>cradle</a:t>
            </a:r>
            <a:r>
              <a:rPr lang="nl-NL" dirty="0"/>
              <a:t> aan zijn certificaat?</a:t>
            </a:r>
          </a:p>
        </p:txBody>
      </p:sp>
      <p:sp>
        <p:nvSpPr>
          <p:cNvPr id="3" name="Tijdelijke aanduiding voor tekst 2">
            <a:extLst>
              <a:ext uri="{FF2B5EF4-FFF2-40B4-BE49-F238E27FC236}">
                <a16:creationId xmlns:a16="http://schemas.microsoft.com/office/drawing/2014/main" id="{C174864E-67CD-4A71-A091-3D6DABC34629}"/>
              </a:ext>
            </a:extLst>
          </p:cNvPr>
          <p:cNvSpPr>
            <a:spLocks noGrp="1"/>
          </p:cNvSpPr>
          <p:nvPr>
            <p:ph type="body" sz="quarter" idx="13"/>
          </p:nvPr>
        </p:nvSpPr>
        <p:spPr>
          <a:xfrm>
            <a:off x="371475" y="2349500"/>
            <a:ext cx="5645150" cy="3779837"/>
          </a:xfrm>
        </p:spPr>
        <p:txBody>
          <a:bodyPr/>
          <a:lstStyle/>
          <a:p>
            <a:r>
              <a:rPr lang="nl-NL" b="1" dirty="0"/>
              <a:t>Gezonde materialen;</a:t>
            </a:r>
            <a:endParaRPr lang="nl-NL" dirty="0"/>
          </a:p>
          <a:p>
            <a:r>
              <a:rPr lang="nl-NL" b="1" dirty="0"/>
              <a:t>Hergebruik van materialen;</a:t>
            </a:r>
          </a:p>
          <a:p>
            <a:r>
              <a:rPr lang="nl-NL" b="1" dirty="0"/>
              <a:t>Hernieuwbare energie;</a:t>
            </a:r>
          </a:p>
          <a:p>
            <a:r>
              <a:rPr lang="nl-NL" b="1" dirty="0"/>
              <a:t>Waterbeheer;</a:t>
            </a:r>
          </a:p>
          <a:p>
            <a:r>
              <a:rPr lang="nl-NL" b="1" dirty="0"/>
              <a:t>Sociale rechtvaardigheid en bedrijfsethiek</a:t>
            </a:r>
            <a:r>
              <a:rPr lang="nl-NL" dirty="0"/>
              <a:t>.</a:t>
            </a:r>
          </a:p>
          <a:p>
            <a:pPr marL="285750" indent="-285750">
              <a:buFontTx/>
              <a:buChar char="-"/>
            </a:pPr>
            <a:endParaRPr lang="nl-NL" sz="1800" dirty="0"/>
          </a:p>
        </p:txBody>
      </p:sp>
      <p:sp>
        <p:nvSpPr>
          <p:cNvPr id="5" name="Tijdelijke aanduiding voor tekst 4">
            <a:extLst>
              <a:ext uri="{FF2B5EF4-FFF2-40B4-BE49-F238E27FC236}">
                <a16:creationId xmlns:a16="http://schemas.microsoft.com/office/drawing/2014/main" id="{0ADFAA7D-60B6-42ED-A196-DB1551DBFC82}"/>
              </a:ext>
            </a:extLst>
          </p:cNvPr>
          <p:cNvSpPr>
            <a:spLocks noGrp="1"/>
          </p:cNvSpPr>
          <p:nvPr>
            <p:ph type="body" sz="quarter" idx="15"/>
          </p:nvPr>
        </p:nvSpPr>
        <p:spPr/>
        <p:txBody>
          <a:bodyPr/>
          <a:lstStyle/>
          <a:p>
            <a:endParaRPr lang="nl-NL"/>
          </a:p>
        </p:txBody>
      </p:sp>
      <p:pic>
        <p:nvPicPr>
          <p:cNvPr id="3076" name="Picture 4" descr="Vragen - Rijnhuyse">
            <a:extLst>
              <a:ext uri="{FF2B5EF4-FFF2-40B4-BE49-F238E27FC236}">
                <a16:creationId xmlns:a16="http://schemas.microsoft.com/office/drawing/2014/main" id="{A779984D-CE73-4AC3-BBE2-A2A6FCA3E98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1292" r="21292"/>
          <a:stretch>
            <a:fillRect/>
          </a:stretch>
        </p:blipFill>
        <p:spPr bwMode="auto">
          <a:xfrm>
            <a:off x="7619999" y="1709738"/>
            <a:ext cx="3695321" cy="42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503623994"/>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0" dirty="0"/>
                        <a:t>3</a:t>
                      </a:r>
                    </a:p>
                  </a:txBody>
                  <a:tcPr/>
                </a:tc>
                <a:tc>
                  <a:txBody>
                    <a:bodyPr/>
                    <a:lstStyle/>
                    <a:p>
                      <a:r>
                        <a:rPr lang="nl-NL" b="0" dirty="0"/>
                        <a:t>Biologische cyclus</a:t>
                      </a:r>
                    </a:p>
                  </a:txBody>
                  <a:tcPr/>
                </a:tc>
                <a:tc>
                  <a:txBody>
                    <a:bodyPr/>
                    <a:lstStyle/>
                    <a:p>
                      <a:r>
                        <a:rPr lang="nl-NL" b="0" dirty="0"/>
                        <a:t>29-11</a:t>
                      </a:r>
                    </a:p>
                  </a:txBody>
                  <a:tcPr/>
                </a:tc>
                <a:extLst>
                  <a:ext uri="{0D108BD9-81ED-4DB2-BD59-A6C34878D82A}">
                    <a16:rowId xmlns:a16="http://schemas.microsoft.com/office/drawing/2014/main" val="2063592790"/>
                  </a:ext>
                </a:extLst>
              </a:tr>
              <a:tr h="355971">
                <a:tc>
                  <a:txBody>
                    <a:bodyPr/>
                    <a:lstStyle/>
                    <a:p>
                      <a:r>
                        <a:rPr lang="nl-NL" b="0" dirty="0"/>
                        <a:t>4</a:t>
                      </a:r>
                    </a:p>
                  </a:txBody>
                  <a:tcPr/>
                </a:tc>
                <a:tc>
                  <a:txBody>
                    <a:bodyPr/>
                    <a:lstStyle/>
                    <a:p>
                      <a:r>
                        <a:rPr lang="nl-NL" b="0" dirty="0"/>
                        <a:t>Technologisch cyclus</a:t>
                      </a:r>
                    </a:p>
                  </a:txBody>
                  <a:tcPr/>
                </a:tc>
                <a:tc>
                  <a:txBody>
                    <a:bodyPr/>
                    <a:lstStyle/>
                    <a:p>
                      <a:r>
                        <a:rPr lang="nl-NL" b="0" dirty="0"/>
                        <a:t>6-12</a:t>
                      </a:r>
                    </a:p>
                  </a:txBody>
                  <a:tcPr/>
                </a:tc>
                <a:extLst>
                  <a:ext uri="{0D108BD9-81ED-4DB2-BD59-A6C34878D82A}">
                    <a16:rowId xmlns:a16="http://schemas.microsoft.com/office/drawing/2014/main" val="3447836521"/>
                  </a:ext>
                </a:extLst>
              </a:tr>
              <a:tr h="355971">
                <a:tc>
                  <a:txBody>
                    <a:bodyPr/>
                    <a:lstStyle/>
                    <a:p>
                      <a:r>
                        <a:rPr lang="nl-NL" b="0" dirty="0"/>
                        <a:t>5</a:t>
                      </a:r>
                    </a:p>
                  </a:txBody>
                  <a:tcPr/>
                </a:tc>
                <a:tc>
                  <a:txBody>
                    <a:bodyPr/>
                    <a:lstStyle/>
                    <a:p>
                      <a:r>
                        <a:rPr lang="nl-NL" b="0" i="1" dirty="0" err="1"/>
                        <a:t>Cradle</a:t>
                      </a:r>
                      <a:r>
                        <a:rPr lang="nl-NL" b="0" i="1" dirty="0"/>
                        <a:t> </a:t>
                      </a:r>
                      <a:r>
                        <a:rPr lang="nl-NL" b="0" i="1" dirty="0" err="1"/>
                        <a:t>to</a:t>
                      </a:r>
                      <a:r>
                        <a:rPr lang="nl-NL" b="0" i="1" dirty="0"/>
                        <a:t> </a:t>
                      </a:r>
                      <a:r>
                        <a:rPr lang="nl-NL" b="0" i="1" dirty="0" err="1"/>
                        <a:t>Cradle</a:t>
                      </a:r>
                      <a:r>
                        <a:rPr lang="nl-NL" b="0" i="1" dirty="0"/>
                        <a:t> – 1 </a:t>
                      </a:r>
                    </a:p>
                  </a:txBody>
                  <a:tcPr/>
                </a:tc>
                <a:tc>
                  <a:txBody>
                    <a:bodyPr/>
                    <a:lstStyle/>
                    <a:p>
                      <a:r>
                        <a:rPr lang="nl-NL" b="0" dirty="0"/>
                        <a:t>13-12</a:t>
                      </a:r>
                    </a:p>
                  </a:txBody>
                  <a:tcPr/>
                </a:tc>
                <a:extLst>
                  <a:ext uri="{0D108BD9-81ED-4DB2-BD59-A6C34878D82A}">
                    <a16:rowId xmlns:a16="http://schemas.microsoft.com/office/drawing/2014/main" val="2280175249"/>
                  </a:ext>
                </a:extLst>
              </a:tr>
              <a:tr h="355971">
                <a:tc>
                  <a:txBody>
                    <a:bodyPr/>
                    <a:lstStyle/>
                    <a:p>
                      <a:r>
                        <a:rPr lang="nl-NL" b="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err="1"/>
                        <a:t>Cradle</a:t>
                      </a:r>
                      <a:r>
                        <a:rPr lang="nl-NL" b="0" i="1" dirty="0"/>
                        <a:t> </a:t>
                      </a:r>
                      <a:r>
                        <a:rPr lang="nl-NL" b="0" i="1" dirty="0" err="1"/>
                        <a:t>to</a:t>
                      </a:r>
                      <a:r>
                        <a:rPr lang="nl-NL" b="0" i="1" dirty="0"/>
                        <a:t> </a:t>
                      </a:r>
                      <a:r>
                        <a:rPr lang="nl-NL" b="0" i="1" dirty="0" err="1"/>
                        <a:t>Cradle</a:t>
                      </a:r>
                      <a:r>
                        <a:rPr lang="nl-NL" b="0"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20-12</a:t>
                      </a:r>
                    </a:p>
                  </a:txBody>
                  <a:tcPr/>
                </a:tc>
                <a:extLst>
                  <a:ext uri="{0D108BD9-81ED-4DB2-BD59-A6C34878D82A}">
                    <a16:rowId xmlns:a16="http://schemas.microsoft.com/office/drawing/2014/main" val="3297281177"/>
                  </a:ext>
                </a:extLst>
              </a:tr>
              <a:tr h="355971">
                <a:tc>
                  <a:txBody>
                    <a:bodyPr/>
                    <a:lstStyle/>
                    <a:p>
                      <a:r>
                        <a:rPr lang="nl-NL" b="1"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err="1"/>
                        <a:t>Biobased</a:t>
                      </a:r>
                      <a:r>
                        <a:rPr lang="nl-NL" b="0" dirty="0"/>
                        <a:t> economie</a:t>
                      </a:r>
                    </a:p>
                  </a:txBody>
                  <a:tcPr/>
                </a:tc>
                <a:tc>
                  <a:txBody>
                    <a:bodyPr/>
                    <a:lstStyle/>
                    <a:p>
                      <a:r>
                        <a:rPr lang="nl-NL" b="0"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b="1" dirty="0"/>
                        <a:t>9</a:t>
                      </a:r>
                    </a:p>
                  </a:txBody>
                  <a:tcPr/>
                </a:tc>
                <a:tc>
                  <a:txBody>
                    <a:bodyPr/>
                    <a:lstStyle/>
                    <a:p>
                      <a:r>
                        <a:rPr lang="nl-NL" b="1" dirty="0"/>
                        <a:t>Herhaling</a:t>
                      </a:r>
                    </a:p>
                  </a:txBody>
                  <a:tcPr/>
                </a:tc>
                <a:tc>
                  <a:txBody>
                    <a:bodyPr/>
                    <a:lstStyle/>
                    <a:p>
                      <a:r>
                        <a:rPr lang="nl-NL" b="1"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Vorige week</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a:xfrm>
            <a:off x="382780" y="1700213"/>
            <a:ext cx="5645150" cy="4419599"/>
          </a:xfrm>
        </p:spPr>
        <p:txBody>
          <a:bodyPr/>
          <a:lstStyle/>
          <a:p>
            <a:pPr>
              <a:buFont typeface="Wingdings" panose="05000000000000000000" pitchFamily="2" charset="2"/>
              <a:buChar char="ü"/>
            </a:pPr>
            <a:r>
              <a:rPr lang="nl-NL" sz="1800" dirty="0"/>
              <a:t>Je hebt kennis van de verschillende ‘groene’ economieën.</a:t>
            </a:r>
          </a:p>
          <a:p>
            <a:pPr>
              <a:buFont typeface="Wingdings" panose="05000000000000000000" pitchFamily="2" charset="2"/>
              <a:buChar char="ü"/>
            </a:pPr>
            <a:r>
              <a:rPr lang="nl-NL" dirty="0"/>
              <a:t>Je weet wat een deel-economie is</a:t>
            </a:r>
          </a:p>
          <a:p>
            <a:pPr>
              <a:buFont typeface="Wingdings" panose="05000000000000000000" pitchFamily="2" charset="2"/>
              <a:buChar char="ü"/>
            </a:pPr>
            <a:r>
              <a:rPr lang="nl-NL" dirty="0"/>
              <a:t>Je weet wat een performance </a:t>
            </a:r>
            <a:r>
              <a:rPr lang="nl-NL" dirty="0" err="1"/>
              <a:t>based</a:t>
            </a:r>
            <a:r>
              <a:rPr lang="nl-NL" dirty="0"/>
              <a:t> </a:t>
            </a:r>
            <a:r>
              <a:rPr lang="nl-NL" dirty="0" err="1"/>
              <a:t>economy</a:t>
            </a:r>
            <a:r>
              <a:rPr lang="nl-NL" dirty="0"/>
              <a:t> is. </a:t>
            </a:r>
          </a:p>
          <a:p>
            <a:pPr>
              <a:buFont typeface="Wingdings" panose="05000000000000000000" pitchFamily="2" charset="2"/>
              <a:buChar char="ü"/>
            </a:pPr>
            <a:r>
              <a:rPr lang="nl-NL" dirty="0"/>
              <a:t>Je weet wat de uitgangspunten van de donut economie zijn. </a:t>
            </a:r>
          </a:p>
          <a:p>
            <a:pPr>
              <a:buFont typeface="Wingdings" panose="05000000000000000000" pitchFamily="2" charset="2"/>
              <a:buChar char="ü"/>
            </a:pPr>
            <a:r>
              <a:rPr lang="nl-NL" dirty="0"/>
              <a:t>Je kan uitleggen wat een </a:t>
            </a:r>
            <a:r>
              <a:rPr lang="nl-NL" b="1" dirty="0"/>
              <a:t>basisinkomen</a:t>
            </a:r>
            <a:r>
              <a:rPr lang="nl-NL" dirty="0"/>
              <a:t> is</a:t>
            </a:r>
            <a:endParaRPr lang="nl-NL" sz="1800"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xfrm>
            <a:off x="9059968" y="0"/>
            <a:ext cx="3443511" cy="2382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ispelturigheid Nederlandse economie zit levensgeluk in de ... - De  Limburger Mobile">
            <a:extLst>
              <a:ext uri="{FF2B5EF4-FFF2-40B4-BE49-F238E27FC236}">
                <a16:creationId xmlns:a16="http://schemas.microsoft.com/office/drawing/2014/main" id="{AD4708B7-07FD-47D7-9DB6-9EAC1D95E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05" y="3910012"/>
            <a:ext cx="4069380" cy="2716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51105 klimaatserie - economie herstelt zich - Loesje">
            <a:extLst>
              <a:ext uri="{FF2B5EF4-FFF2-40B4-BE49-F238E27FC236}">
                <a16:creationId xmlns:a16="http://schemas.microsoft.com/office/drawing/2014/main" id="{D2D6AAC9-6BD9-47CD-AB5D-B2AA679870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697"/>
          <a:stretch/>
        </p:blipFill>
        <p:spPr bwMode="auto">
          <a:xfrm>
            <a:off x="5897569" y="877064"/>
            <a:ext cx="2468141" cy="3054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nut economie – Economiewijs">
            <a:extLst>
              <a:ext uri="{FF2B5EF4-FFF2-40B4-BE49-F238E27FC236}">
                <a16:creationId xmlns:a16="http://schemas.microsoft.com/office/drawing/2014/main" id="{657909F3-9E86-465B-9257-554B941946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6071" y="3255730"/>
            <a:ext cx="3565074" cy="2673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erslag: bijeenkomst ‘De Werkgroep Basisinkomen’ op 18 januari  2016">
            <a:extLst>
              <a:ext uri="{FF2B5EF4-FFF2-40B4-BE49-F238E27FC236}">
                <a16:creationId xmlns:a16="http://schemas.microsoft.com/office/drawing/2014/main" id="{CD2FEEA3-5436-4F4E-B0A3-8FFF336836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411" y="4639518"/>
            <a:ext cx="30480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AFA396-3846-4BF3-8245-14C579D010B9}"/>
              </a:ext>
            </a:extLst>
          </p:cNvPr>
          <p:cNvSpPr>
            <a:spLocks noGrp="1"/>
          </p:cNvSpPr>
          <p:nvPr>
            <p:ph type="title"/>
          </p:nvPr>
        </p:nvSpPr>
        <p:spPr>
          <a:xfrm>
            <a:off x="371476" y="296863"/>
            <a:ext cx="11437745" cy="1160403"/>
          </a:xfrm>
        </p:spPr>
        <p:txBody>
          <a:bodyPr/>
          <a:lstStyle/>
          <a:p>
            <a:r>
              <a:rPr lang="en-US" dirty="0" err="1"/>
              <a:t>Basisinkomen</a:t>
            </a:r>
            <a:r>
              <a:rPr lang="en-US" dirty="0"/>
              <a:t> </a:t>
            </a:r>
          </a:p>
        </p:txBody>
      </p:sp>
      <p:sp>
        <p:nvSpPr>
          <p:cNvPr id="13" name="Text Placeholder 2">
            <a:extLst>
              <a:ext uri="{FF2B5EF4-FFF2-40B4-BE49-F238E27FC236}">
                <a16:creationId xmlns:a16="http://schemas.microsoft.com/office/drawing/2014/main" id="{AFFAD92B-FF8B-4964-9675-D1F22424A292}"/>
              </a:ext>
            </a:extLst>
          </p:cNvPr>
          <p:cNvSpPr>
            <a:spLocks noGrp="1"/>
          </p:cNvSpPr>
          <p:nvPr>
            <p:ph type="body" sz="quarter" idx="13"/>
          </p:nvPr>
        </p:nvSpPr>
        <p:spPr>
          <a:xfrm>
            <a:off x="371475" y="1709738"/>
            <a:ext cx="5645150" cy="4419599"/>
          </a:xfrm>
        </p:spPr>
        <p:txBody>
          <a:bodyPr/>
          <a:lstStyle/>
          <a:p>
            <a:pPr marL="0" indent="0">
              <a:buNone/>
            </a:pPr>
            <a:r>
              <a:rPr lang="en-US" dirty="0" err="1"/>
              <a:t>Een</a:t>
            </a:r>
            <a:r>
              <a:rPr lang="en-US" dirty="0"/>
              <a:t> </a:t>
            </a:r>
            <a:r>
              <a:rPr lang="en-US" dirty="0" err="1"/>
              <a:t>basisinkomen</a:t>
            </a:r>
            <a:r>
              <a:rPr lang="en-US" dirty="0"/>
              <a:t> is </a:t>
            </a:r>
            <a:r>
              <a:rPr lang="en-US" dirty="0" err="1"/>
              <a:t>een</a:t>
            </a:r>
            <a:r>
              <a:rPr lang="en-US" dirty="0"/>
              <a:t> </a:t>
            </a:r>
            <a:r>
              <a:rPr lang="en-US" dirty="0" err="1"/>
              <a:t>gegarandeerd</a:t>
            </a:r>
            <a:r>
              <a:rPr lang="en-US" dirty="0"/>
              <a:t> </a:t>
            </a:r>
            <a:r>
              <a:rPr lang="en-US" dirty="0" err="1"/>
              <a:t>inkomen</a:t>
            </a:r>
            <a:r>
              <a:rPr lang="en-US" dirty="0"/>
              <a:t> </a:t>
            </a:r>
            <a:r>
              <a:rPr lang="en-US" dirty="0" err="1"/>
              <a:t>dat</a:t>
            </a:r>
            <a:r>
              <a:rPr lang="en-US" dirty="0"/>
              <a:t> </a:t>
            </a:r>
            <a:r>
              <a:rPr lang="en-US" dirty="0" err="1"/>
              <a:t>elke</a:t>
            </a:r>
            <a:r>
              <a:rPr lang="en-US" dirty="0"/>
              <a:t> burger/</a:t>
            </a:r>
            <a:r>
              <a:rPr lang="en-US" dirty="0" err="1"/>
              <a:t>inwoner</a:t>
            </a:r>
            <a:r>
              <a:rPr lang="en-US" dirty="0"/>
              <a:t> van de </a:t>
            </a:r>
            <a:r>
              <a:rPr lang="en-US" dirty="0" err="1"/>
              <a:t>overheid</a:t>
            </a:r>
            <a:r>
              <a:rPr lang="en-US" dirty="0"/>
              <a:t> </a:t>
            </a:r>
            <a:r>
              <a:rPr lang="en-US" dirty="0" err="1"/>
              <a:t>krijgt</a:t>
            </a:r>
            <a:r>
              <a:rPr lang="en-US" dirty="0"/>
              <a:t>. </a:t>
            </a:r>
          </a:p>
          <a:p>
            <a:pPr marL="0" indent="0">
              <a:buNone/>
            </a:pPr>
            <a:endParaRPr lang="en-US" dirty="0"/>
          </a:p>
          <a:p>
            <a:pPr>
              <a:buFontTx/>
              <a:buChar char="-"/>
            </a:pPr>
            <a:r>
              <a:rPr lang="en-US" dirty="0" err="1"/>
              <a:t>Stopt</a:t>
            </a:r>
            <a:r>
              <a:rPr lang="en-US" dirty="0"/>
              <a:t> </a:t>
            </a:r>
            <a:r>
              <a:rPr lang="en-US" dirty="0" err="1"/>
              <a:t>armoede</a:t>
            </a:r>
            <a:endParaRPr lang="en-US" dirty="0"/>
          </a:p>
          <a:p>
            <a:pPr>
              <a:buFontTx/>
              <a:buChar char="-"/>
            </a:pPr>
            <a:r>
              <a:rPr lang="en-US" dirty="0" err="1"/>
              <a:t>Bueaucratie</a:t>
            </a:r>
            <a:r>
              <a:rPr lang="en-US" dirty="0"/>
              <a:t> </a:t>
            </a:r>
            <a:r>
              <a:rPr lang="en-US" dirty="0" err="1"/>
              <a:t>verdwijnt</a:t>
            </a:r>
            <a:endParaRPr lang="en-US" dirty="0"/>
          </a:p>
          <a:p>
            <a:pPr>
              <a:buFontTx/>
              <a:buChar char="-"/>
            </a:pPr>
            <a:r>
              <a:rPr lang="en-US" dirty="0"/>
              <a:t>Privacy-</a:t>
            </a:r>
            <a:r>
              <a:rPr lang="en-US" dirty="0" err="1"/>
              <a:t>schende</a:t>
            </a:r>
            <a:r>
              <a:rPr lang="en-US" dirty="0"/>
              <a:t> </a:t>
            </a:r>
            <a:r>
              <a:rPr lang="en-US" dirty="0" err="1"/>
              <a:t>controles</a:t>
            </a:r>
            <a:r>
              <a:rPr lang="en-US" dirty="0"/>
              <a:t> </a:t>
            </a:r>
            <a:r>
              <a:rPr lang="en-US" dirty="0" err="1"/>
              <a:t>zijn</a:t>
            </a:r>
            <a:r>
              <a:rPr lang="en-US" dirty="0"/>
              <a:t> </a:t>
            </a:r>
            <a:r>
              <a:rPr lang="en-US" dirty="0" err="1"/>
              <a:t>overbodig</a:t>
            </a:r>
            <a:endParaRPr lang="en-US" dirty="0"/>
          </a:p>
          <a:p>
            <a:pPr>
              <a:buFontTx/>
              <a:buChar char="-"/>
            </a:pPr>
            <a:r>
              <a:rPr lang="en-US" dirty="0" err="1"/>
              <a:t>Eerlijker</a:t>
            </a:r>
            <a:r>
              <a:rPr lang="en-US" dirty="0"/>
              <a:t> </a:t>
            </a:r>
            <a:r>
              <a:rPr lang="en-US" dirty="0" err="1"/>
              <a:t>speelveld</a:t>
            </a:r>
            <a:r>
              <a:rPr lang="en-US" dirty="0"/>
              <a:t> op </a:t>
            </a:r>
            <a:r>
              <a:rPr lang="en-US" dirty="0" err="1"/>
              <a:t>arbeidsmarkt</a:t>
            </a:r>
            <a:endParaRPr lang="en-US" dirty="0"/>
          </a:p>
          <a:p>
            <a:pPr>
              <a:buFontTx/>
              <a:buChar char="-"/>
            </a:pPr>
            <a:r>
              <a:rPr lang="en-US" dirty="0" err="1"/>
              <a:t>Stimuleert</a:t>
            </a:r>
            <a:r>
              <a:rPr lang="en-US" dirty="0"/>
              <a:t> </a:t>
            </a:r>
            <a:r>
              <a:rPr lang="en-US" dirty="0" err="1"/>
              <a:t>ondernemerschap</a:t>
            </a:r>
            <a:r>
              <a:rPr lang="en-US" dirty="0"/>
              <a:t> </a:t>
            </a:r>
            <a:r>
              <a:rPr lang="en-US" dirty="0" err="1"/>
              <a:t>en</a:t>
            </a:r>
            <a:r>
              <a:rPr lang="en-US" dirty="0"/>
              <a:t> </a:t>
            </a:r>
            <a:r>
              <a:rPr lang="en-US" dirty="0" err="1"/>
              <a:t>creativiteit</a:t>
            </a:r>
            <a:endParaRPr lang="en-US" dirty="0"/>
          </a:p>
          <a:p>
            <a:pPr>
              <a:buFontTx/>
              <a:buChar char="-"/>
            </a:pPr>
            <a:endParaRPr lang="en-US" dirty="0"/>
          </a:p>
          <a:p>
            <a:pPr marL="0" indent="0">
              <a:buNone/>
            </a:pPr>
            <a:r>
              <a:rPr lang="en-US" dirty="0" err="1"/>
              <a:t>Experimenten</a:t>
            </a:r>
            <a:r>
              <a:rPr lang="en-US" dirty="0"/>
              <a:t>: </a:t>
            </a:r>
          </a:p>
          <a:p>
            <a:pPr marL="0" indent="0">
              <a:buNone/>
            </a:pPr>
            <a:r>
              <a:rPr lang="en-US" dirty="0"/>
              <a:t>Meer </a:t>
            </a:r>
            <a:r>
              <a:rPr lang="en-US" dirty="0" err="1"/>
              <a:t>onderwijs</a:t>
            </a:r>
            <a:r>
              <a:rPr lang="en-US" dirty="0"/>
              <a:t>; Meer </a:t>
            </a:r>
            <a:r>
              <a:rPr lang="en-US" dirty="0" err="1"/>
              <a:t>zinvol</a:t>
            </a:r>
            <a:r>
              <a:rPr lang="en-US" dirty="0"/>
              <a:t> </a:t>
            </a:r>
            <a:r>
              <a:rPr lang="en-US" dirty="0" err="1"/>
              <a:t>werk</a:t>
            </a:r>
            <a:r>
              <a:rPr lang="en-US" dirty="0"/>
              <a:t> </a:t>
            </a:r>
            <a:r>
              <a:rPr lang="en-US" dirty="0" err="1"/>
              <a:t>en</a:t>
            </a:r>
            <a:r>
              <a:rPr lang="en-US" dirty="0"/>
              <a:t> </a:t>
            </a:r>
            <a:r>
              <a:rPr lang="en-US" dirty="0" err="1"/>
              <a:t>mindergezondheisklachten</a:t>
            </a:r>
            <a:endParaRPr lang="en-US" dirty="0"/>
          </a:p>
        </p:txBody>
      </p:sp>
      <p:pic>
        <p:nvPicPr>
          <p:cNvPr id="2050" name="Picture 2" descr="Dit gebeurt wanneer je iedereen 1.000 euro per maand geeft | NPO 3FM">
            <a:extLst>
              <a:ext uri="{FF2B5EF4-FFF2-40B4-BE49-F238E27FC236}">
                <a16:creationId xmlns:a16="http://schemas.microsoft.com/office/drawing/2014/main" id="{11677CB4-7049-49C1-83A3-15ECFA6D0A5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448" t="-10544" r="3630" b="-4972"/>
          <a:stretch/>
        </p:blipFill>
        <p:spPr bwMode="auto">
          <a:xfrm>
            <a:off x="6016625" y="1235074"/>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B16A4-5BCB-42F0-9718-F166EF182BFE}"/>
              </a:ext>
            </a:extLst>
          </p:cNvPr>
          <p:cNvSpPr>
            <a:spLocks noGrp="1"/>
          </p:cNvSpPr>
          <p:nvPr>
            <p:ph type="ctrTitle"/>
          </p:nvPr>
        </p:nvSpPr>
        <p:spPr/>
        <p:txBody>
          <a:bodyPr/>
          <a:lstStyle/>
          <a:p>
            <a:r>
              <a:rPr lang="nl-NL" dirty="0"/>
              <a:t>Een overzicht van de wereld en ik. </a:t>
            </a:r>
          </a:p>
        </p:txBody>
      </p:sp>
    </p:spTree>
    <p:extLst>
      <p:ext uri="{BB962C8B-B14F-4D97-AF65-F5344CB8AC3E}">
        <p14:creationId xmlns:p14="http://schemas.microsoft.com/office/powerpoint/2010/main" val="38894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6A32-E6E8-48EA-968C-B73135CBE7FE}"/>
              </a:ext>
            </a:extLst>
          </p:cNvPr>
          <p:cNvSpPr>
            <a:spLocks noGrp="1"/>
          </p:cNvSpPr>
          <p:nvPr>
            <p:ph type="title"/>
          </p:nvPr>
        </p:nvSpPr>
        <p:spPr/>
        <p:txBody>
          <a:bodyPr/>
          <a:lstStyle/>
          <a:p>
            <a:r>
              <a:rPr lang="nl-NL" dirty="0"/>
              <a:t>Ecosysteem</a:t>
            </a:r>
          </a:p>
        </p:txBody>
      </p:sp>
      <p:pic>
        <p:nvPicPr>
          <p:cNvPr id="5" name="Tijdelijke aanduiding voor inhoud 4">
            <a:extLst>
              <a:ext uri="{FF2B5EF4-FFF2-40B4-BE49-F238E27FC236}">
                <a16:creationId xmlns:a16="http://schemas.microsoft.com/office/drawing/2014/main" id="{D450F96C-40AA-42B5-B03A-BAB969EF9631}"/>
              </a:ext>
            </a:extLst>
          </p:cNvPr>
          <p:cNvPicPr>
            <a:picLocks noGrp="1" noChangeAspect="1"/>
          </p:cNvPicPr>
          <p:nvPr>
            <p:ph idx="1"/>
          </p:nvPr>
        </p:nvPicPr>
        <p:blipFill>
          <a:blip r:embed="rId2"/>
          <a:stretch>
            <a:fillRect/>
          </a:stretch>
        </p:blipFill>
        <p:spPr>
          <a:xfrm>
            <a:off x="4968037" y="391042"/>
            <a:ext cx="2379137" cy="2933183"/>
          </a:xfrm>
          <a:prstGeom prst="rect">
            <a:avLst/>
          </a:prstGeom>
        </p:spPr>
      </p:pic>
      <p:sp>
        <p:nvSpPr>
          <p:cNvPr id="4" name="Tijdelijke aanduiding voor tekst 3">
            <a:extLst>
              <a:ext uri="{FF2B5EF4-FFF2-40B4-BE49-F238E27FC236}">
                <a16:creationId xmlns:a16="http://schemas.microsoft.com/office/drawing/2014/main" id="{F5F18E41-5973-4079-B471-218C1FF6D82A}"/>
              </a:ext>
            </a:extLst>
          </p:cNvPr>
          <p:cNvSpPr>
            <a:spLocks noGrp="1"/>
          </p:cNvSpPr>
          <p:nvPr>
            <p:ph type="body" sz="half" idx="2"/>
          </p:nvPr>
        </p:nvSpPr>
        <p:spPr/>
        <p:txBody>
          <a:bodyPr>
            <a:normAutofit/>
          </a:bodyPr>
          <a:lstStyle/>
          <a:p>
            <a:r>
              <a:rPr lang="nl-NL" sz="1600" dirty="0"/>
              <a:t>Ecosysteem – Een natuurlijk systeem dat bestaat uit verschillende organismen en hun abiotische omgeving. </a:t>
            </a:r>
          </a:p>
          <a:p>
            <a:endParaRPr lang="nl-NL" sz="1600" dirty="0"/>
          </a:p>
          <a:p>
            <a:r>
              <a:rPr lang="nl-NL" sz="1600" dirty="0"/>
              <a:t>Verschillende soorten zoals: Bos, grasland, koraalrif, woestijn, etc. etc. </a:t>
            </a:r>
          </a:p>
          <a:p>
            <a:endParaRPr lang="nl-NL" sz="1600" dirty="0"/>
          </a:p>
          <a:p>
            <a:r>
              <a:rPr lang="nl-NL" sz="1600" b="1" dirty="0"/>
              <a:t>Abiotisch</a:t>
            </a:r>
            <a:r>
              <a:rPr lang="nl-NL" sz="1600" dirty="0"/>
              <a:t> – Niet levende materie </a:t>
            </a:r>
          </a:p>
          <a:p>
            <a:r>
              <a:rPr lang="nl-NL" sz="1600" b="1" dirty="0"/>
              <a:t>Biotisch</a:t>
            </a:r>
            <a:r>
              <a:rPr lang="nl-NL" sz="1600" dirty="0"/>
              <a:t> – al het levende of dode organisme</a:t>
            </a:r>
          </a:p>
          <a:p>
            <a:endParaRPr lang="nl-NL" sz="1600" dirty="0"/>
          </a:p>
          <a:p>
            <a:r>
              <a:rPr lang="nl-NL" sz="1600" b="1" dirty="0"/>
              <a:t>Kenmerken van een ecosysteem:</a:t>
            </a:r>
          </a:p>
          <a:p>
            <a:pPr marL="285750" indent="-285750">
              <a:buFontTx/>
              <a:buChar char="-"/>
            </a:pPr>
            <a:r>
              <a:rPr lang="nl-NL" sz="1600" dirty="0"/>
              <a:t>Netwerk van relaties tussen organismen</a:t>
            </a:r>
          </a:p>
          <a:p>
            <a:pPr marL="285750" indent="-285750">
              <a:buFontTx/>
              <a:buChar char="-"/>
            </a:pPr>
            <a:r>
              <a:rPr lang="nl-NL" sz="1600" dirty="0"/>
              <a:t>Circulatie van energie en materie</a:t>
            </a:r>
          </a:p>
          <a:p>
            <a:pPr marL="285750" indent="-285750">
              <a:buFontTx/>
              <a:buChar char="-"/>
            </a:pPr>
            <a:r>
              <a:rPr lang="nl-NL" sz="1600" dirty="0"/>
              <a:t>Dynamisch evenwicht</a:t>
            </a:r>
          </a:p>
          <a:p>
            <a:pPr marL="285750" indent="-285750">
              <a:buFontTx/>
              <a:buChar char="-"/>
            </a:pPr>
            <a:r>
              <a:rPr lang="nl-NL" sz="1600" dirty="0"/>
              <a:t>Zelf herstellend vermogen</a:t>
            </a:r>
          </a:p>
          <a:p>
            <a:pPr marL="285750" indent="-285750">
              <a:buFontTx/>
              <a:buChar char="-"/>
            </a:pPr>
            <a:r>
              <a:rPr lang="nl-NL" sz="1600" dirty="0"/>
              <a:t>Relaties met andere ecosystemen</a:t>
            </a:r>
          </a:p>
          <a:p>
            <a:endParaRPr lang="nl-NL" sz="1600" dirty="0"/>
          </a:p>
          <a:p>
            <a:endParaRPr lang="nl-NL" dirty="0"/>
          </a:p>
        </p:txBody>
      </p:sp>
      <p:pic>
        <p:nvPicPr>
          <p:cNvPr id="6" name="Afbeelding 5">
            <a:extLst>
              <a:ext uri="{FF2B5EF4-FFF2-40B4-BE49-F238E27FC236}">
                <a16:creationId xmlns:a16="http://schemas.microsoft.com/office/drawing/2014/main" id="{B5800508-3192-42A3-A05A-7FA58110E98F}"/>
              </a:ext>
            </a:extLst>
          </p:cNvPr>
          <p:cNvPicPr>
            <a:picLocks noChangeAspect="1"/>
          </p:cNvPicPr>
          <p:nvPr/>
        </p:nvPicPr>
        <p:blipFill>
          <a:blip r:embed="rId3"/>
          <a:stretch>
            <a:fillRect/>
          </a:stretch>
        </p:blipFill>
        <p:spPr>
          <a:xfrm>
            <a:off x="8052047" y="367738"/>
            <a:ext cx="3862572" cy="2604818"/>
          </a:xfrm>
          <a:prstGeom prst="rect">
            <a:avLst/>
          </a:prstGeom>
        </p:spPr>
      </p:pic>
      <p:pic>
        <p:nvPicPr>
          <p:cNvPr id="7" name="Afbeelding 6">
            <a:extLst>
              <a:ext uri="{FF2B5EF4-FFF2-40B4-BE49-F238E27FC236}">
                <a16:creationId xmlns:a16="http://schemas.microsoft.com/office/drawing/2014/main" id="{C90634DD-CE82-43DD-847E-6DFE9D2537F9}"/>
              </a:ext>
            </a:extLst>
          </p:cNvPr>
          <p:cNvPicPr>
            <a:picLocks noChangeAspect="1"/>
          </p:cNvPicPr>
          <p:nvPr/>
        </p:nvPicPr>
        <p:blipFill>
          <a:blip r:embed="rId4"/>
          <a:stretch>
            <a:fillRect/>
          </a:stretch>
        </p:blipFill>
        <p:spPr>
          <a:xfrm>
            <a:off x="7284012" y="3769494"/>
            <a:ext cx="4630607" cy="2999730"/>
          </a:xfrm>
          <a:prstGeom prst="rect">
            <a:avLst/>
          </a:prstGeom>
        </p:spPr>
      </p:pic>
    </p:spTree>
    <p:extLst>
      <p:ext uri="{BB962C8B-B14F-4D97-AF65-F5344CB8AC3E}">
        <p14:creationId xmlns:p14="http://schemas.microsoft.com/office/powerpoint/2010/main" val="38310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5">
            <a:hlinkClick r:id="rId3"/>
            <a:extLst>
              <a:ext uri="{FF2B5EF4-FFF2-40B4-BE49-F238E27FC236}">
                <a16:creationId xmlns:a16="http://schemas.microsoft.com/office/drawing/2014/main" id="{0B628D5D-94C3-474C-9DF6-B7E2B6996F07}"/>
              </a:ext>
            </a:extLst>
          </p:cNvPr>
          <p:cNvPicPr>
            <a:picLocks noChangeAspect="1"/>
          </p:cNvPicPr>
          <p:nvPr/>
        </p:nvPicPr>
        <p:blipFill>
          <a:blip r:embed="rId4"/>
          <a:stretch>
            <a:fillRect/>
          </a:stretch>
        </p:blipFill>
        <p:spPr>
          <a:xfrm rot="20241181">
            <a:off x="1303651" y="923801"/>
            <a:ext cx="1838006" cy="2843166"/>
          </a:xfrm>
          <a:prstGeom prst="rect">
            <a:avLst/>
          </a:prstGeom>
        </p:spPr>
      </p:pic>
      <p:pic>
        <p:nvPicPr>
          <p:cNvPr id="6" name="Picture 2">
            <a:hlinkClick r:id="rId5"/>
            <a:extLst>
              <a:ext uri="{FF2B5EF4-FFF2-40B4-BE49-F238E27FC236}">
                <a16:creationId xmlns:a16="http://schemas.microsoft.com/office/drawing/2014/main" id="{99F65C7D-7294-4E25-B2CB-1C301B58B3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 t="-69" r="-2" b="-326"/>
          <a:stretch/>
        </p:blipFill>
        <p:spPr bwMode="auto">
          <a:xfrm>
            <a:off x="6404930" y="363538"/>
            <a:ext cx="5567042" cy="2468043"/>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7">
            <a:extLst>
              <a:ext uri="{FF2B5EF4-FFF2-40B4-BE49-F238E27FC236}">
                <a16:creationId xmlns:a16="http://schemas.microsoft.com/office/drawing/2014/main" id="{607A3D0E-E808-4199-85B2-E12ED9D6D33B}"/>
              </a:ext>
            </a:extLst>
          </p:cNvPr>
          <p:cNvSpPr txBox="1">
            <a:spLocks/>
          </p:cNvSpPr>
          <p:nvPr/>
        </p:nvSpPr>
        <p:spPr>
          <a:xfrm>
            <a:off x="6404930" y="3134853"/>
            <a:ext cx="5645148" cy="406401"/>
          </a:xfrm>
          <a:prstGeom prst="rect">
            <a:avLst/>
          </a:prstGeom>
        </p:spPr>
        <p:txBody>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a:t>Ecologische voetafdruk wereldwijd, 2007 </a:t>
            </a:r>
            <a:endParaRPr lang="nl-NL" dirty="0"/>
          </a:p>
        </p:txBody>
      </p:sp>
      <p:pic>
        <p:nvPicPr>
          <p:cNvPr id="10" name="Picture 2" descr="Het verschil tussen een lineaire en een circulaire economie -">
            <a:extLst>
              <a:ext uri="{FF2B5EF4-FFF2-40B4-BE49-F238E27FC236}">
                <a16:creationId xmlns:a16="http://schemas.microsoft.com/office/drawing/2014/main" id="{351F6197-DBE3-4A6A-9F31-9A596F2769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11" y="4583013"/>
            <a:ext cx="4028886" cy="1595439"/>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0F26795C-385A-453D-AB24-653434C08211}"/>
              </a:ext>
            </a:extLst>
          </p:cNvPr>
          <p:cNvSpPr txBox="1"/>
          <p:nvPr/>
        </p:nvSpPr>
        <p:spPr>
          <a:xfrm>
            <a:off x="6286500" y="4919067"/>
            <a:ext cx="4203700" cy="923330"/>
          </a:xfrm>
          <a:prstGeom prst="rect">
            <a:avLst/>
          </a:prstGeom>
          <a:noFill/>
        </p:spPr>
        <p:txBody>
          <a:bodyPr wrap="square">
            <a:spAutoFit/>
          </a:bodyPr>
          <a:lstStyle/>
          <a:p>
            <a:pPr marL="285750" indent="-285750">
              <a:buFontTx/>
              <a:buChar char="-"/>
            </a:pPr>
            <a:r>
              <a:rPr lang="nl-NL" i="1" dirty="0"/>
              <a:t>Gesloten kringlopen</a:t>
            </a:r>
          </a:p>
          <a:p>
            <a:pPr marL="285750" indent="-285750">
              <a:buFontTx/>
              <a:buChar char="-"/>
            </a:pPr>
            <a:r>
              <a:rPr lang="nl-NL" i="1" dirty="0"/>
              <a:t>Hernieuwbare energiebronnen</a:t>
            </a:r>
          </a:p>
          <a:p>
            <a:pPr marL="285750" indent="-285750">
              <a:buFontTx/>
              <a:buChar char="-"/>
            </a:pPr>
            <a:r>
              <a:rPr lang="nl-NL" i="1" dirty="0"/>
              <a:t>Systeemdenken </a:t>
            </a:r>
            <a:endParaRPr lang="nl-NL" dirty="0"/>
          </a:p>
        </p:txBody>
      </p:sp>
    </p:spTree>
    <p:extLst>
      <p:ext uri="{BB962C8B-B14F-4D97-AF65-F5344CB8AC3E}">
        <p14:creationId xmlns:p14="http://schemas.microsoft.com/office/powerpoint/2010/main" val="173000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F0C20F-6A51-4FFF-8D65-3277FEE780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8699" y="874539"/>
            <a:ext cx="3970309" cy="2078209"/>
          </a:xfrm>
          <a:prstGeom prst="rect">
            <a:avLst/>
          </a:prstGeom>
          <a:solidFill>
            <a:srgbClr val="FFFFFF"/>
          </a:solidFill>
        </p:spPr>
      </p:pic>
      <p:pic>
        <p:nvPicPr>
          <p:cNvPr id="3" name="Picture 2" descr="c2c kringloop">
            <a:extLst>
              <a:ext uri="{FF2B5EF4-FFF2-40B4-BE49-F238E27FC236}">
                <a16:creationId xmlns:a16="http://schemas.microsoft.com/office/drawing/2014/main" id="{6BDAFE41-824D-4479-918A-29E033BA4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73" y="657912"/>
            <a:ext cx="5045853" cy="212984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EAB231D-C66D-4EEA-BC78-640EB7C5B5A6}"/>
              </a:ext>
            </a:extLst>
          </p:cNvPr>
          <p:cNvPicPr>
            <a:picLocks noChangeAspect="1"/>
          </p:cNvPicPr>
          <p:nvPr/>
        </p:nvPicPr>
        <p:blipFill rotWithShape="1">
          <a:blip r:embed="rId5"/>
          <a:srcRect l="31573" t="27957" r="12903" b="17419"/>
          <a:stretch/>
        </p:blipFill>
        <p:spPr>
          <a:xfrm>
            <a:off x="765580" y="3527945"/>
            <a:ext cx="4525946" cy="2504555"/>
          </a:xfrm>
          <a:prstGeom prst="rect">
            <a:avLst/>
          </a:prstGeom>
        </p:spPr>
      </p:pic>
      <p:pic>
        <p:nvPicPr>
          <p:cNvPr id="5" name="Picture 2" descr="Systeemdenken - Wikipedia">
            <a:extLst>
              <a:ext uri="{FF2B5EF4-FFF2-40B4-BE49-F238E27FC236}">
                <a16:creationId xmlns:a16="http://schemas.microsoft.com/office/drawing/2014/main" id="{07A4DCC9-961E-427A-A464-76AD5ABD0D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591" y="3311542"/>
            <a:ext cx="3546458" cy="354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5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a:extLst>
              <a:ext uri="{FF2B5EF4-FFF2-40B4-BE49-F238E27FC236}">
                <a16:creationId xmlns:a16="http://schemas.microsoft.com/office/drawing/2014/main" id="{99F6AD8C-F75A-424F-B220-AE4D691ED1B1}"/>
              </a:ext>
            </a:extLst>
          </p:cNvPr>
          <p:cNvPicPr>
            <a:picLocks noChangeAspect="1"/>
          </p:cNvPicPr>
          <p:nvPr/>
        </p:nvPicPr>
        <p:blipFill>
          <a:blip r:embed="rId2"/>
          <a:stretch>
            <a:fillRect/>
          </a:stretch>
        </p:blipFill>
        <p:spPr>
          <a:xfrm>
            <a:off x="7364127" y="419904"/>
            <a:ext cx="4569500" cy="2656926"/>
          </a:xfrm>
          <a:prstGeom prst="rect">
            <a:avLst/>
          </a:prstGeom>
        </p:spPr>
      </p:pic>
      <p:pic>
        <p:nvPicPr>
          <p:cNvPr id="3" name="Picture 2" descr="c2c kringloop">
            <a:extLst>
              <a:ext uri="{FF2B5EF4-FFF2-40B4-BE49-F238E27FC236}">
                <a16:creationId xmlns:a16="http://schemas.microsoft.com/office/drawing/2014/main" id="{0838837B-2DF5-4A9C-BF66-BB7E7BB43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73" y="356444"/>
            <a:ext cx="3297627" cy="139192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E7BB154-1338-4168-A856-774FF6542F30}"/>
              </a:ext>
            </a:extLst>
          </p:cNvPr>
          <p:cNvSpPr txBox="1"/>
          <p:nvPr/>
        </p:nvSpPr>
        <p:spPr>
          <a:xfrm>
            <a:off x="3915644" y="769842"/>
            <a:ext cx="2288090" cy="1754326"/>
          </a:xfrm>
          <a:prstGeom prst="rect">
            <a:avLst/>
          </a:prstGeom>
          <a:noFill/>
        </p:spPr>
        <p:txBody>
          <a:bodyPr wrap="square">
            <a:spAutoFit/>
          </a:bodyPr>
          <a:lstStyle/>
          <a:p>
            <a:pPr lvl="1"/>
            <a:r>
              <a:rPr lang="nl-NL" sz="1800" dirty="0"/>
              <a:t>C = koolstof</a:t>
            </a:r>
          </a:p>
          <a:p>
            <a:pPr lvl="1"/>
            <a:r>
              <a:rPr lang="nl-NL" dirty="0"/>
              <a:t>H = waterstof</a:t>
            </a:r>
          </a:p>
          <a:p>
            <a:pPr lvl="1"/>
            <a:r>
              <a:rPr lang="nl-NL" dirty="0"/>
              <a:t>O = zuurstof</a:t>
            </a:r>
          </a:p>
          <a:p>
            <a:pPr lvl="1"/>
            <a:r>
              <a:rPr lang="nl-NL" sz="1800" dirty="0"/>
              <a:t>P = fosfor</a:t>
            </a:r>
          </a:p>
          <a:p>
            <a:pPr lvl="1"/>
            <a:r>
              <a:rPr lang="nl-NL" sz="1800" dirty="0"/>
              <a:t>N = stikstof</a:t>
            </a:r>
          </a:p>
          <a:p>
            <a:pPr lvl="1"/>
            <a:r>
              <a:rPr lang="nl-NL" dirty="0"/>
              <a:t>S = zwavel</a:t>
            </a:r>
            <a:endParaRPr lang="nl-NL" sz="1800" dirty="0"/>
          </a:p>
        </p:txBody>
      </p:sp>
      <p:sp>
        <p:nvSpPr>
          <p:cNvPr id="6" name="Tekstvak 5">
            <a:extLst>
              <a:ext uri="{FF2B5EF4-FFF2-40B4-BE49-F238E27FC236}">
                <a16:creationId xmlns:a16="http://schemas.microsoft.com/office/drawing/2014/main" id="{B0DA05C7-6C3A-4A50-86A0-DFECE69C0342}"/>
              </a:ext>
            </a:extLst>
          </p:cNvPr>
          <p:cNvSpPr txBox="1"/>
          <p:nvPr/>
        </p:nvSpPr>
        <p:spPr>
          <a:xfrm>
            <a:off x="107734" y="2828835"/>
            <a:ext cx="6096000" cy="1200329"/>
          </a:xfrm>
          <a:prstGeom prst="rect">
            <a:avLst/>
          </a:prstGeom>
          <a:noFill/>
        </p:spPr>
        <p:txBody>
          <a:bodyPr wrap="square">
            <a:spAutoFit/>
          </a:bodyPr>
          <a:lstStyle/>
          <a:p>
            <a:r>
              <a:rPr lang="nl-NL" dirty="0"/>
              <a:t>Zo min mogelijk met giftige (niet afbreekbarre stoffen) zoals</a:t>
            </a:r>
          </a:p>
          <a:p>
            <a:r>
              <a:rPr lang="nl-NL" dirty="0"/>
              <a:t>ijzer,</a:t>
            </a:r>
            <a:r>
              <a:rPr lang="nl-NL" baseline="0" dirty="0"/>
              <a:t> Cadmium, zink, koper en stoffen zoals</a:t>
            </a:r>
          </a:p>
          <a:p>
            <a:r>
              <a:rPr lang="nl-NL" baseline="0" dirty="0"/>
              <a:t>Chloor, lood, Fluor.</a:t>
            </a:r>
          </a:p>
        </p:txBody>
      </p:sp>
      <p:pic>
        <p:nvPicPr>
          <p:cNvPr id="7" name="Picture 2" descr="trigema">
            <a:extLst>
              <a:ext uri="{FF2B5EF4-FFF2-40B4-BE49-F238E27FC236}">
                <a16:creationId xmlns:a16="http://schemas.microsoft.com/office/drawing/2014/main" id="{8A41737B-E28B-4AAC-A179-F9427E2D3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579" y="4029164"/>
            <a:ext cx="3093554" cy="23201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iocyclus2">
            <a:extLst>
              <a:ext uri="{FF2B5EF4-FFF2-40B4-BE49-F238E27FC236}">
                <a16:creationId xmlns:a16="http://schemas.microsoft.com/office/drawing/2014/main" id="{30855DD6-B7E5-4206-B4F9-573C1468C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593" y="4157298"/>
            <a:ext cx="2934281" cy="220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292358"/>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892</Words>
  <Application>Microsoft Office PowerPoint</Application>
  <PresentationFormat>Breedbeeld</PresentationFormat>
  <Paragraphs>131</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Arial</vt:lpstr>
      <vt:lpstr>Arial Black</vt:lpstr>
      <vt:lpstr>Calibri</vt:lpstr>
      <vt:lpstr>Wingdings</vt:lpstr>
      <vt:lpstr>ThemaYuverta</vt:lpstr>
      <vt:lpstr>Circulaire economie</vt:lpstr>
      <vt:lpstr>Periode overzicht</vt:lpstr>
      <vt:lpstr>Vorige week</vt:lpstr>
      <vt:lpstr>Basisinkomen </vt:lpstr>
      <vt:lpstr>Een overzicht van de wereld en ik. </vt:lpstr>
      <vt:lpstr>Ecosysteem</vt:lpstr>
      <vt:lpstr>PowerPoint-presentatie</vt:lpstr>
      <vt:lpstr>PowerPoint-presentatie</vt:lpstr>
      <vt:lpstr>PowerPoint-presentatie</vt:lpstr>
      <vt:lpstr>PowerPoint-presentatie</vt:lpstr>
      <vt:lpstr>PowerPoint-presentatie</vt:lpstr>
      <vt:lpstr>PowerPoint-presentatie</vt:lpstr>
      <vt:lpstr>Voorbeeld vragen</vt:lpstr>
      <vt:lpstr>Gaat het voorbeeld om de huidige economie of de circulaire?</vt:lpstr>
      <vt:lpstr>Welke kenmerken heeft een ecosysteem?</vt:lpstr>
      <vt:lpstr>Welke kenmerken heeft een ecosysteem?</vt:lpstr>
      <vt:lpstr>In de circulaire economie praten we over een biologische en technologische cyclus, wat is er van belang in de technologische cyclus?</vt:lpstr>
      <vt:lpstr>Welke eisen stelt de organisatie cradle to cradle aan zijn certificaat?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2022-01-19T08:37:26Z</dcterms:created>
  <dcterms:modified xsi:type="dcterms:W3CDTF">2022-01-26T08:11:22Z</dcterms:modified>
</cp:coreProperties>
</file>